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3"/>
  </p:notesMasterIdLst>
  <p:sldIdLst>
    <p:sldId id="256" r:id="rId2"/>
    <p:sldId id="395" r:id="rId3"/>
    <p:sldId id="396" r:id="rId4"/>
    <p:sldId id="310" r:id="rId5"/>
    <p:sldId id="394" r:id="rId6"/>
    <p:sldId id="397" r:id="rId7"/>
    <p:sldId id="398" r:id="rId8"/>
    <p:sldId id="401" r:id="rId9"/>
    <p:sldId id="411" r:id="rId10"/>
    <p:sldId id="406" r:id="rId11"/>
    <p:sldId id="405" r:id="rId12"/>
    <p:sldId id="402" r:id="rId13"/>
    <p:sldId id="403" r:id="rId14"/>
    <p:sldId id="407" r:id="rId15"/>
    <p:sldId id="408" r:id="rId16"/>
    <p:sldId id="409" r:id="rId17"/>
    <p:sldId id="414" r:id="rId18"/>
    <p:sldId id="412" r:id="rId19"/>
    <p:sldId id="423" r:id="rId20"/>
    <p:sldId id="420" r:id="rId21"/>
    <p:sldId id="413" r:id="rId22"/>
    <p:sldId id="416" r:id="rId23"/>
    <p:sldId id="418" r:id="rId24"/>
    <p:sldId id="400" r:id="rId25"/>
    <p:sldId id="421" r:id="rId26"/>
    <p:sldId id="417" r:id="rId27"/>
    <p:sldId id="415" r:id="rId28"/>
    <p:sldId id="419" r:id="rId29"/>
    <p:sldId id="424" r:id="rId30"/>
    <p:sldId id="265" r:id="rId31"/>
    <p:sldId id="42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0" autoAdjust="0"/>
    <p:restoredTop sz="78984" autoAdjust="0"/>
  </p:normalViewPr>
  <p:slideViewPr>
    <p:cSldViewPr>
      <p:cViewPr varScale="1">
        <p:scale>
          <a:sx n="109" d="100"/>
          <a:sy n="109" d="100"/>
        </p:scale>
        <p:origin x="2000" y="176"/>
      </p:cViewPr>
      <p:guideLst>
        <p:guide orient="horz" pos="2160"/>
        <p:guide pos="3840"/>
      </p:guideLst>
    </p:cSldViewPr>
  </p:slideViewPr>
  <p:outlineViewPr>
    <p:cViewPr>
      <p:scale>
        <a:sx n="33" d="100"/>
        <a:sy n="33" d="100"/>
      </p:scale>
      <p:origin x="0" y="83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DDE1B-24BE-4E92-9E14-29A9D44953D8}" type="doc">
      <dgm:prSet loTypeId="urn:microsoft.com/office/officeart/2008/layout/LinedList" loCatId="list" qsTypeId="urn:microsoft.com/office/officeart/2005/8/quickstyle/simple1" qsCatId="simple" csTypeId="urn:microsoft.com/office/officeart/2005/8/colors/accent3_1" csCatId="accent3"/>
      <dgm:spPr/>
      <dgm:t>
        <a:bodyPr/>
        <a:lstStyle/>
        <a:p>
          <a:endParaRPr lang="en-US"/>
        </a:p>
      </dgm:t>
    </dgm:pt>
    <dgm:pt modelId="{0F863C6C-B463-46EA-9E82-6E9A050B014E}">
      <dgm:prSet custT="1"/>
      <dgm:spPr/>
      <dgm:t>
        <a:bodyPr/>
        <a:lstStyle/>
        <a:p>
          <a:r>
            <a:rPr lang="en-US" sz="2800" dirty="0"/>
            <a:t>The Cloud</a:t>
          </a:r>
        </a:p>
      </dgm:t>
    </dgm:pt>
    <dgm:pt modelId="{87D978CA-1499-4211-97D0-407AB48611A9}" type="parTrans" cxnId="{20AA7096-DC93-44EB-A76F-D9511E9FBE85}">
      <dgm:prSet/>
      <dgm:spPr/>
      <dgm:t>
        <a:bodyPr/>
        <a:lstStyle/>
        <a:p>
          <a:endParaRPr lang="en-US" sz="2800"/>
        </a:p>
      </dgm:t>
    </dgm:pt>
    <dgm:pt modelId="{EAA9EA93-57B7-4E37-A20A-30623D38394D}" type="sibTrans" cxnId="{20AA7096-DC93-44EB-A76F-D9511E9FBE85}">
      <dgm:prSet/>
      <dgm:spPr/>
      <dgm:t>
        <a:bodyPr/>
        <a:lstStyle/>
        <a:p>
          <a:endParaRPr lang="en-US" sz="2800"/>
        </a:p>
      </dgm:t>
    </dgm:pt>
    <dgm:pt modelId="{B6A97DC9-35AD-4B8D-8FAE-3C64CAC6C654}">
      <dgm:prSet custT="1"/>
      <dgm:spPr/>
      <dgm:t>
        <a:bodyPr/>
        <a:lstStyle/>
        <a:p>
          <a:r>
            <a:rPr lang="en-US" sz="2800"/>
            <a:t>Terminology</a:t>
          </a:r>
        </a:p>
      </dgm:t>
    </dgm:pt>
    <dgm:pt modelId="{164481CA-63FB-4A20-9C72-D941A7B5354A}" type="parTrans" cxnId="{B951AAFC-7927-4B93-887C-D838DA07EF50}">
      <dgm:prSet/>
      <dgm:spPr/>
      <dgm:t>
        <a:bodyPr/>
        <a:lstStyle/>
        <a:p>
          <a:endParaRPr lang="en-US" sz="2800"/>
        </a:p>
      </dgm:t>
    </dgm:pt>
    <dgm:pt modelId="{E155D61B-86B5-4A44-8F6B-2550820F82E0}" type="sibTrans" cxnId="{B951AAFC-7927-4B93-887C-D838DA07EF50}">
      <dgm:prSet/>
      <dgm:spPr/>
      <dgm:t>
        <a:bodyPr/>
        <a:lstStyle/>
        <a:p>
          <a:endParaRPr lang="en-US" sz="2800"/>
        </a:p>
      </dgm:t>
    </dgm:pt>
    <dgm:pt modelId="{B1835B74-C985-4237-B4A9-FA12DC89A9BD}">
      <dgm:prSet custT="1"/>
      <dgm:spPr/>
      <dgm:t>
        <a:bodyPr/>
        <a:lstStyle/>
        <a:p>
          <a:r>
            <a:rPr lang="en-US" sz="2800"/>
            <a:t>Geographies/Regions</a:t>
          </a:r>
        </a:p>
      </dgm:t>
    </dgm:pt>
    <dgm:pt modelId="{6D7CD35F-42EB-494E-AB2E-ACDA14081875}" type="parTrans" cxnId="{153BA70F-C0D0-4AFD-9B79-2B64D2E16F23}">
      <dgm:prSet/>
      <dgm:spPr/>
      <dgm:t>
        <a:bodyPr/>
        <a:lstStyle/>
        <a:p>
          <a:endParaRPr lang="en-US" sz="2800"/>
        </a:p>
      </dgm:t>
    </dgm:pt>
    <dgm:pt modelId="{E04AB623-AF0F-4FC6-A7B0-2F4209E2DFC2}" type="sibTrans" cxnId="{153BA70F-C0D0-4AFD-9B79-2B64D2E16F23}">
      <dgm:prSet/>
      <dgm:spPr/>
      <dgm:t>
        <a:bodyPr/>
        <a:lstStyle/>
        <a:p>
          <a:endParaRPr lang="en-US" sz="2800"/>
        </a:p>
      </dgm:t>
    </dgm:pt>
    <dgm:pt modelId="{CF9FFA41-78AB-447F-B3AB-CB2700BC20E0}">
      <dgm:prSet custT="1"/>
      <dgm:spPr/>
      <dgm:t>
        <a:bodyPr/>
        <a:lstStyle/>
        <a:p>
          <a:r>
            <a:rPr lang="en-US" sz="2800"/>
            <a:t>Networking</a:t>
          </a:r>
        </a:p>
      </dgm:t>
    </dgm:pt>
    <dgm:pt modelId="{429B52CB-04A3-44CA-9968-5BFE28E157BE}" type="parTrans" cxnId="{2330BA35-172F-45EC-A7D2-967B61829DB8}">
      <dgm:prSet/>
      <dgm:spPr/>
      <dgm:t>
        <a:bodyPr/>
        <a:lstStyle/>
        <a:p>
          <a:endParaRPr lang="en-US" sz="2800"/>
        </a:p>
      </dgm:t>
    </dgm:pt>
    <dgm:pt modelId="{E2906077-028D-4986-ADCB-8B1996E25A4B}" type="sibTrans" cxnId="{2330BA35-172F-45EC-A7D2-967B61829DB8}">
      <dgm:prSet/>
      <dgm:spPr/>
      <dgm:t>
        <a:bodyPr/>
        <a:lstStyle/>
        <a:p>
          <a:endParaRPr lang="en-US" sz="2800"/>
        </a:p>
      </dgm:t>
    </dgm:pt>
    <dgm:pt modelId="{22366BF6-C062-458F-AA27-6618A81541A2}">
      <dgm:prSet custT="1"/>
      <dgm:spPr/>
      <dgm:t>
        <a:bodyPr/>
        <a:lstStyle/>
        <a:p>
          <a:r>
            <a:rPr lang="en-US" sz="2800"/>
            <a:t>Data Security</a:t>
          </a:r>
        </a:p>
      </dgm:t>
    </dgm:pt>
    <dgm:pt modelId="{879430A5-31C6-41D0-99A5-DD1A66D877F8}" type="parTrans" cxnId="{7AF268DC-15BA-440D-A4E4-EEBA7B4A7A37}">
      <dgm:prSet/>
      <dgm:spPr/>
      <dgm:t>
        <a:bodyPr/>
        <a:lstStyle/>
        <a:p>
          <a:endParaRPr lang="en-US" sz="2800"/>
        </a:p>
      </dgm:t>
    </dgm:pt>
    <dgm:pt modelId="{36B46027-C8CF-40D5-BD46-C4C5510A3F67}" type="sibTrans" cxnId="{7AF268DC-15BA-440D-A4E4-EEBA7B4A7A37}">
      <dgm:prSet/>
      <dgm:spPr/>
      <dgm:t>
        <a:bodyPr/>
        <a:lstStyle/>
        <a:p>
          <a:endParaRPr lang="en-US" sz="2800"/>
        </a:p>
      </dgm:t>
    </dgm:pt>
    <dgm:pt modelId="{61D6DE96-1DE0-4B76-80CC-BF8B827E56C6}">
      <dgm:prSet custT="1"/>
      <dgm:spPr/>
      <dgm:t>
        <a:bodyPr/>
        <a:lstStyle/>
        <a:p>
          <a:r>
            <a:rPr lang="en-US" sz="2800"/>
            <a:t>Azure Virtual Machines</a:t>
          </a:r>
        </a:p>
      </dgm:t>
    </dgm:pt>
    <dgm:pt modelId="{A9773D90-9179-4000-A502-580EA9034B46}" type="parTrans" cxnId="{9BACE0FE-7298-46AD-87B8-A6C4322614A1}">
      <dgm:prSet/>
      <dgm:spPr/>
      <dgm:t>
        <a:bodyPr/>
        <a:lstStyle/>
        <a:p>
          <a:endParaRPr lang="en-US" sz="2800"/>
        </a:p>
      </dgm:t>
    </dgm:pt>
    <dgm:pt modelId="{A2148245-2A8C-43EA-8840-2FB462169095}" type="sibTrans" cxnId="{9BACE0FE-7298-46AD-87B8-A6C4322614A1}">
      <dgm:prSet/>
      <dgm:spPr/>
      <dgm:t>
        <a:bodyPr/>
        <a:lstStyle/>
        <a:p>
          <a:endParaRPr lang="en-US" sz="2800"/>
        </a:p>
      </dgm:t>
    </dgm:pt>
    <dgm:pt modelId="{6A5DD65D-97F1-4C0C-AE1F-2537C66534AF}">
      <dgm:prSet custT="1"/>
      <dgm:spPr/>
      <dgm:t>
        <a:bodyPr/>
        <a:lstStyle/>
        <a:p>
          <a:r>
            <a:rPr lang="en-US" sz="2800"/>
            <a:t>SQL DB</a:t>
          </a:r>
        </a:p>
      </dgm:t>
    </dgm:pt>
    <dgm:pt modelId="{7162ABC8-5BD0-4F4B-A5BE-66E66BE3FEFD}" type="parTrans" cxnId="{5FCC480A-9EBA-4BFD-A2E1-60561FAE23EF}">
      <dgm:prSet/>
      <dgm:spPr/>
      <dgm:t>
        <a:bodyPr/>
        <a:lstStyle/>
        <a:p>
          <a:endParaRPr lang="en-US" sz="2800"/>
        </a:p>
      </dgm:t>
    </dgm:pt>
    <dgm:pt modelId="{2DA4209F-6AD6-44B7-A564-D2A067F022C7}" type="sibTrans" cxnId="{5FCC480A-9EBA-4BFD-A2E1-60561FAE23EF}">
      <dgm:prSet/>
      <dgm:spPr/>
      <dgm:t>
        <a:bodyPr/>
        <a:lstStyle/>
        <a:p>
          <a:endParaRPr lang="en-US" sz="2800"/>
        </a:p>
      </dgm:t>
    </dgm:pt>
    <dgm:pt modelId="{FF1F6314-C72C-49D8-8E86-E81ED7C2CA83}">
      <dgm:prSet custT="1"/>
      <dgm:spPr/>
      <dgm:t>
        <a:bodyPr/>
        <a:lstStyle/>
        <a:p>
          <a:r>
            <a:rPr lang="en-US" sz="2800"/>
            <a:t>Managed Instances (MI)</a:t>
          </a:r>
        </a:p>
      </dgm:t>
    </dgm:pt>
    <dgm:pt modelId="{BDB88B3C-4947-4B7E-87A0-17DCD65AD6E3}" type="parTrans" cxnId="{7906427D-84D6-43C1-9E01-2AF3D6FFFF92}">
      <dgm:prSet/>
      <dgm:spPr/>
      <dgm:t>
        <a:bodyPr/>
        <a:lstStyle/>
        <a:p>
          <a:endParaRPr lang="en-US" sz="2800"/>
        </a:p>
      </dgm:t>
    </dgm:pt>
    <dgm:pt modelId="{D6DC9F58-257C-4D90-965B-4D4D0A4CA90E}" type="sibTrans" cxnId="{7906427D-84D6-43C1-9E01-2AF3D6FFFF92}">
      <dgm:prSet/>
      <dgm:spPr/>
      <dgm:t>
        <a:bodyPr/>
        <a:lstStyle/>
        <a:p>
          <a:endParaRPr lang="en-US" sz="2800"/>
        </a:p>
      </dgm:t>
    </dgm:pt>
    <dgm:pt modelId="{E4304EC4-CCBE-4673-863F-0A812A3908A0}">
      <dgm:prSet custT="1"/>
      <dgm:spPr/>
      <dgm:t>
        <a:bodyPr/>
        <a:lstStyle/>
        <a:p>
          <a:r>
            <a:rPr lang="en-US" sz="2800" dirty="0"/>
            <a:t>Demos</a:t>
          </a:r>
        </a:p>
      </dgm:t>
    </dgm:pt>
    <dgm:pt modelId="{5ECA1790-91E8-4EA0-A258-6CFB01CDA103}" type="parTrans" cxnId="{CF88FEAC-0E1E-4BF3-BE2B-96A1B5FDC2B7}">
      <dgm:prSet/>
      <dgm:spPr/>
      <dgm:t>
        <a:bodyPr/>
        <a:lstStyle/>
        <a:p>
          <a:endParaRPr lang="en-US" sz="2800"/>
        </a:p>
      </dgm:t>
    </dgm:pt>
    <dgm:pt modelId="{5A92B708-47C5-4BA0-8551-0E56032E1F32}" type="sibTrans" cxnId="{CF88FEAC-0E1E-4BF3-BE2B-96A1B5FDC2B7}">
      <dgm:prSet/>
      <dgm:spPr/>
      <dgm:t>
        <a:bodyPr/>
        <a:lstStyle/>
        <a:p>
          <a:endParaRPr lang="en-US" sz="2800"/>
        </a:p>
      </dgm:t>
    </dgm:pt>
    <dgm:pt modelId="{6B7436BB-AE3C-D84C-8794-B7F3006ECBEF}" type="pres">
      <dgm:prSet presAssocID="{858DDE1B-24BE-4E92-9E14-29A9D44953D8}" presName="vert0" presStyleCnt="0">
        <dgm:presLayoutVars>
          <dgm:dir/>
          <dgm:animOne val="branch"/>
          <dgm:animLvl val="lvl"/>
        </dgm:presLayoutVars>
      </dgm:prSet>
      <dgm:spPr/>
    </dgm:pt>
    <dgm:pt modelId="{DE8ED09E-04F1-2E4D-AA3A-2BB3FDF67F2D}" type="pres">
      <dgm:prSet presAssocID="{0F863C6C-B463-46EA-9E82-6E9A050B014E}" presName="thickLine" presStyleLbl="alignNode1" presStyleIdx="0" presStyleCnt="9"/>
      <dgm:spPr/>
    </dgm:pt>
    <dgm:pt modelId="{82FB969F-A0A9-5044-87A7-E332A5A02EBD}" type="pres">
      <dgm:prSet presAssocID="{0F863C6C-B463-46EA-9E82-6E9A050B014E}" presName="horz1" presStyleCnt="0"/>
      <dgm:spPr/>
    </dgm:pt>
    <dgm:pt modelId="{79F5AF48-49FA-E84A-8E51-B6B850C02C0F}" type="pres">
      <dgm:prSet presAssocID="{0F863C6C-B463-46EA-9E82-6E9A050B014E}" presName="tx1" presStyleLbl="revTx" presStyleIdx="0" presStyleCnt="9"/>
      <dgm:spPr/>
    </dgm:pt>
    <dgm:pt modelId="{113DF2E2-076C-0742-9583-166DE124B584}" type="pres">
      <dgm:prSet presAssocID="{0F863C6C-B463-46EA-9E82-6E9A050B014E}" presName="vert1" presStyleCnt="0"/>
      <dgm:spPr/>
    </dgm:pt>
    <dgm:pt modelId="{042B5750-1F3F-E845-ABA5-D1F2AE35D634}" type="pres">
      <dgm:prSet presAssocID="{B6A97DC9-35AD-4B8D-8FAE-3C64CAC6C654}" presName="thickLine" presStyleLbl="alignNode1" presStyleIdx="1" presStyleCnt="9"/>
      <dgm:spPr/>
    </dgm:pt>
    <dgm:pt modelId="{45884243-59C1-5947-94E3-CF01CF7636E8}" type="pres">
      <dgm:prSet presAssocID="{B6A97DC9-35AD-4B8D-8FAE-3C64CAC6C654}" presName="horz1" presStyleCnt="0"/>
      <dgm:spPr/>
    </dgm:pt>
    <dgm:pt modelId="{9CB830C1-207E-6840-AE3D-4B9F50F30098}" type="pres">
      <dgm:prSet presAssocID="{B6A97DC9-35AD-4B8D-8FAE-3C64CAC6C654}" presName="tx1" presStyleLbl="revTx" presStyleIdx="1" presStyleCnt="9"/>
      <dgm:spPr/>
    </dgm:pt>
    <dgm:pt modelId="{7BA09A32-FD81-8246-9F62-5125DB34752A}" type="pres">
      <dgm:prSet presAssocID="{B6A97DC9-35AD-4B8D-8FAE-3C64CAC6C654}" presName="vert1" presStyleCnt="0"/>
      <dgm:spPr/>
    </dgm:pt>
    <dgm:pt modelId="{9AD8CC24-797A-2242-8CED-CF801D256AA5}" type="pres">
      <dgm:prSet presAssocID="{B1835B74-C985-4237-B4A9-FA12DC89A9BD}" presName="thickLine" presStyleLbl="alignNode1" presStyleIdx="2" presStyleCnt="9"/>
      <dgm:spPr/>
    </dgm:pt>
    <dgm:pt modelId="{866C9539-816A-C649-B737-3AE28714B11E}" type="pres">
      <dgm:prSet presAssocID="{B1835B74-C985-4237-B4A9-FA12DC89A9BD}" presName="horz1" presStyleCnt="0"/>
      <dgm:spPr/>
    </dgm:pt>
    <dgm:pt modelId="{CD744365-A8E9-8647-8585-15C43C41EA58}" type="pres">
      <dgm:prSet presAssocID="{B1835B74-C985-4237-B4A9-FA12DC89A9BD}" presName="tx1" presStyleLbl="revTx" presStyleIdx="2" presStyleCnt="9"/>
      <dgm:spPr/>
    </dgm:pt>
    <dgm:pt modelId="{4ED1ADBA-D36F-ED4D-B331-3D6F45AA0939}" type="pres">
      <dgm:prSet presAssocID="{B1835B74-C985-4237-B4A9-FA12DC89A9BD}" presName="vert1" presStyleCnt="0"/>
      <dgm:spPr/>
    </dgm:pt>
    <dgm:pt modelId="{D73F9547-AAA5-9E41-ACAE-2544FEBC5D63}" type="pres">
      <dgm:prSet presAssocID="{CF9FFA41-78AB-447F-B3AB-CB2700BC20E0}" presName="thickLine" presStyleLbl="alignNode1" presStyleIdx="3" presStyleCnt="9"/>
      <dgm:spPr/>
    </dgm:pt>
    <dgm:pt modelId="{1AAB6C51-CBAC-4C40-B187-A87C6E4BF00F}" type="pres">
      <dgm:prSet presAssocID="{CF9FFA41-78AB-447F-B3AB-CB2700BC20E0}" presName="horz1" presStyleCnt="0"/>
      <dgm:spPr/>
    </dgm:pt>
    <dgm:pt modelId="{A8109250-9DAD-7045-8E01-6561CB63F473}" type="pres">
      <dgm:prSet presAssocID="{CF9FFA41-78AB-447F-B3AB-CB2700BC20E0}" presName="tx1" presStyleLbl="revTx" presStyleIdx="3" presStyleCnt="9"/>
      <dgm:spPr/>
    </dgm:pt>
    <dgm:pt modelId="{5BEC60B3-4018-634E-8DA7-009DDD17B2D2}" type="pres">
      <dgm:prSet presAssocID="{CF9FFA41-78AB-447F-B3AB-CB2700BC20E0}" presName="vert1" presStyleCnt="0"/>
      <dgm:spPr/>
    </dgm:pt>
    <dgm:pt modelId="{6ACA0CD4-4433-DA41-9144-9AF95A13ABA9}" type="pres">
      <dgm:prSet presAssocID="{22366BF6-C062-458F-AA27-6618A81541A2}" presName="thickLine" presStyleLbl="alignNode1" presStyleIdx="4" presStyleCnt="9"/>
      <dgm:spPr/>
    </dgm:pt>
    <dgm:pt modelId="{0C32AA61-5829-F54D-9267-480316A06A41}" type="pres">
      <dgm:prSet presAssocID="{22366BF6-C062-458F-AA27-6618A81541A2}" presName="horz1" presStyleCnt="0"/>
      <dgm:spPr/>
    </dgm:pt>
    <dgm:pt modelId="{85DD7F43-F0A7-6B4C-A339-DF21F1B94FA0}" type="pres">
      <dgm:prSet presAssocID="{22366BF6-C062-458F-AA27-6618A81541A2}" presName="tx1" presStyleLbl="revTx" presStyleIdx="4" presStyleCnt="9"/>
      <dgm:spPr/>
    </dgm:pt>
    <dgm:pt modelId="{B57FD572-4CF1-4340-ADBB-21D18765B9E4}" type="pres">
      <dgm:prSet presAssocID="{22366BF6-C062-458F-AA27-6618A81541A2}" presName="vert1" presStyleCnt="0"/>
      <dgm:spPr/>
    </dgm:pt>
    <dgm:pt modelId="{454098AB-C846-6548-8A01-89656D8BE401}" type="pres">
      <dgm:prSet presAssocID="{61D6DE96-1DE0-4B76-80CC-BF8B827E56C6}" presName="thickLine" presStyleLbl="alignNode1" presStyleIdx="5" presStyleCnt="9"/>
      <dgm:spPr/>
    </dgm:pt>
    <dgm:pt modelId="{21FF3E9A-ABF4-1944-8D95-93AB74F42595}" type="pres">
      <dgm:prSet presAssocID="{61D6DE96-1DE0-4B76-80CC-BF8B827E56C6}" presName="horz1" presStyleCnt="0"/>
      <dgm:spPr/>
    </dgm:pt>
    <dgm:pt modelId="{7B2F477A-1C4C-0C4D-9F44-4F31AE440834}" type="pres">
      <dgm:prSet presAssocID="{61D6DE96-1DE0-4B76-80CC-BF8B827E56C6}" presName="tx1" presStyleLbl="revTx" presStyleIdx="5" presStyleCnt="9"/>
      <dgm:spPr/>
    </dgm:pt>
    <dgm:pt modelId="{87FEA225-57BC-4B45-8BCD-AC7965B13A9C}" type="pres">
      <dgm:prSet presAssocID="{61D6DE96-1DE0-4B76-80CC-BF8B827E56C6}" presName="vert1" presStyleCnt="0"/>
      <dgm:spPr/>
    </dgm:pt>
    <dgm:pt modelId="{F3CCEF62-526C-D844-8C6A-3B50D2DF3E81}" type="pres">
      <dgm:prSet presAssocID="{6A5DD65D-97F1-4C0C-AE1F-2537C66534AF}" presName="thickLine" presStyleLbl="alignNode1" presStyleIdx="6" presStyleCnt="9"/>
      <dgm:spPr/>
    </dgm:pt>
    <dgm:pt modelId="{81568F4A-9ABF-474F-BF22-4426A20AA8E6}" type="pres">
      <dgm:prSet presAssocID="{6A5DD65D-97F1-4C0C-AE1F-2537C66534AF}" presName="horz1" presStyleCnt="0"/>
      <dgm:spPr/>
    </dgm:pt>
    <dgm:pt modelId="{E316D846-A5AB-B74F-9F16-E883B0D2ABB0}" type="pres">
      <dgm:prSet presAssocID="{6A5DD65D-97F1-4C0C-AE1F-2537C66534AF}" presName="tx1" presStyleLbl="revTx" presStyleIdx="6" presStyleCnt="9"/>
      <dgm:spPr/>
    </dgm:pt>
    <dgm:pt modelId="{AD2F1955-C275-BD43-9612-2EC128864CFE}" type="pres">
      <dgm:prSet presAssocID="{6A5DD65D-97F1-4C0C-AE1F-2537C66534AF}" presName="vert1" presStyleCnt="0"/>
      <dgm:spPr/>
    </dgm:pt>
    <dgm:pt modelId="{B039A7F2-BED8-764F-A443-E380916A7A19}" type="pres">
      <dgm:prSet presAssocID="{FF1F6314-C72C-49D8-8E86-E81ED7C2CA83}" presName="thickLine" presStyleLbl="alignNode1" presStyleIdx="7" presStyleCnt="9"/>
      <dgm:spPr/>
    </dgm:pt>
    <dgm:pt modelId="{D651A3FA-85CF-204F-B353-BA81F6EB4661}" type="pres">
      <dgm:prSet presAssocID="{FF1F6314-C72C-49D8-8E86-E81ED7C2CA83}" presName="horz1" presStyleCnt="0"/>
      <dgm:spPr/>
    </dgm:pt>
    <dgm:pt modelId="{3260B13F-3909-2C45-9BB3-93DE17FA8E28}" type="pres">
      <dgm:prSet presAssocID="{FF1F6314-C72C-49D8-8E86-E81ED7C2CA83}" presName="tx1" presStyleLbl="revTx" presStyleIdx="7" presStyleCnt="9"/>
      <dgm:spPr/>
    </dgm:pt>
    <dgm:pt modelId="{EF4A11ED-CEEE-524B-9479-EF90FBDA2C54}" type="pres">
      <dgm:prSet presAssocID="{FF1F6314-C72C-49D8-8E86-E81ED7C2CA83}" presName="vert1" presStyleCnt="0"/>
      <dgm:spPr/>
    </dgm:pt>
    <dgm:pt modelId="{B0ECF5FA-E23C-FE41-A1D4-0047B35DC5D5}" type="pres">
      <dgm:prSet presAssocID="{E4304EC4-CCBE-4673-863F-0A812A3908A0}" presName="thickLine" presStyleLbl="alignNode1" presStyleIdx="8" presStyleCnt="9"/>
      <dgm:spPr/>
    </dgm:pt>
    <dgm:pt modelId="{06E26FA1-8487-7447-9C44-FD294032B957}" type="pres">
      <dgm:prSet presAssocID="{E4304EC4-CCBE-4673-863F-0A812A3908A0}" presName="horz1" presStyleCnt="0"/>
      <dgm:spPr/>
    </dgm:pt>
    <dgm:pt modelId="{842CE80E-A4D7-4146-93B6-F14483710A89}" type="pres">
      <dgm:prSet presAssocID="{E4304EC4-CCBE-4673-863F-0A812A3908A0}" presName="tx1" presStyleLbl="revTx" presStyleIdx="8" presStyleCnt="9"/>
      <dgm:spPr/>
    </dgm:pt>
    <dgm:pt modelId="{5D0DB7E8-FD3F-4B49-BA9F-A01DBD6D86E6}" type="pres">
      <dgm:prSet presAssocID="{E4304EC4-CCBE-4673-863F-0A812A3908A0}" presName="vert1" presStyleCnt="0"/>
      <dgm:spPr/>
    </dgm:pt>
  </dgm:ptLst>
  <dgm:cxnLst>
    <dgm:cxn modelId="{5FCC480A-9EBA-4BFD-A2E1-60561FAE23EF}" srcId="{858DDE1B-24BE-4E92-9E14-29A9D44953D8}" destId="{6A5DD65D-97F1-4C0C-AE1F-2537C66534AF}" srcOrd="6" destOrd="0" parTransId="{7162ABC8-5BD0-4F4B-A5BE-66E66BE3FEFD}" sibTransId="{2DA4209F-6AD6-44B7-A564-D2A067F022C7}"/>
    <dgm:cxn modelId="{153BA70F-C0D0-4AFD-9B79-2B64D2E16F23}" srcId="{858DDE1B-24BE-4E92-9E14-29A9D44953D8}" destId="{B1835B74-C985-4237-B4A9-FA12DC89A9BD}" srcOrd="2" destOrd="0" parTransId="{6D7CD35F-42EB-494E-AB2E-ACDA14081875}" sibTransId="{E04AB623-AF0F-4FC6-A7B0-2F4209E2DFC2}"/>
    <dgm:cxn modelId="{2330BA35-172F-45EC-A7D2-967B61829DB8}" srcId="{858DDE1B-24BE-4E92-9E14-29A9D44953D8}" destId="{CF9FFA41-78AB-447F-B3AB-CB2700BC20E0}" srcOrd="3" destOrd="0" parTransId="{429B52CB-04A3-44CA-9968-5BFE28E157BE}" sibTransId="{E2906077-028D-4986-ADCB-8B1996E25A4B}"/>
    <dgm:cxn modelId="{675B6E3B-ED29-AD47-8D2A-56EE5F5A199F}" type="presOf" srcId="{E4304EC4-CCBE-4673-863F-0A812A3908A0}" destId="{842CE80E-A4D7-4146-93B6-F14483710A89}" srcOrd="0" destOrd="0" presId="urn:microsoft.com/office/officeart/2008/layout/LinedList"/>
    <dgm:cxn modelId="{E87FC13B-C07F-6740-8261-7F3D13787690}" type="presOf" srcId="{6A5DD65D-97F1-4C0C-AE1F-2537C66534AF}" destId="{E316D846-A5AB-B74F-9F16-E883B0D2ABB0}" srcOrd="0" destOrd="0" presId="urn:microsoft.com/office/officeart/2008/layout/LinedList"/>
    <dgm:cxn modelId="{3773713D-93A1-5645-AF74-D22FDAD26067}" type="presOf" srcId="{B1835B74-C985-4237-B4A9-FA12DC89A9BD}" destId="{CD744365-A8E9-8647-8585-15C43C41EA58}" srcOrd="0" destOrd="0" presId="urn:microsoft.com/office/officeart/2008/layout/LinedList"/>
    <dgm:cxn modelId="{096C4861-0D49-A143-BC5B-D5A940F3DE2F}" type="presOf" srcId="{858DDE1B-24BE-4E92-9E14-29A9D44953D8}" destId="{6B7436BB-AE3C-D84C-8794-B7F3006ECBEF}" srcOrd="0" destOrd="0" presId="urn:microsoft.com/office/officeart/2008/layout/LinedList"/>
    <dgm:cxn modelId="{2F52B672-ACFE-EF4F-88C2-291D9A937C10}" type="presOf" srcId="{0F863C6C-B463-46EA-9E82-6E9A050B014E}" destId="{79F5AF48-49FA-E84A-8E51-B6B850C02C0F}" srcOrd="0" destOrd="0" presId="urn:microsoft.com/office/officeart/2008/layout/LinedList"/>
    <dgm:cxn modelId="{7906427D-84D6-43C1-9E01-2AF3D6FFFF92}" srcId="{858DDE1B-24BE-4E92-9E14-29A9D44953D8}" destId="{FF1F6314-C72C-49D8-8E86-E81ED7C2CA83}" srcOrd="7" destOrd="0" parTransId="{BDB88B3C-4947-4B7E-87A0-17DCD65AD6E3}" sibTransId="{D6DC9F58-257C-4D90-965B-4D4D0A4CA90E}"/>
    <dgm:cxn modelId="{301E5687-651D-B84D-8625-3248FC85D4B3}" type="presOf" srcId="{22366BF6-C062-458F-AA27-6618A81541A2}" destId="{85DD7F43-F0A7-6B4C-A339-DF21F1B94FA0}" srcOrd="0" destOrd="0" presId="urn:microsoft.com/office/officeart/2008/layout/LinedList"/>
    <dgm:cxn modelId="{20AA7096-DC93-44EB-A76F-D9511E9FBE85}" srcId="{858DDE1B-24BE-4E92-9E14-29A9D44953D8}" destId="{0F863C6C-B463-46EA-9E82-6E9A050B014E}" srcOrd="0" destOrd="0" parTransId="{87D978CA-1499-4211-97D0-407AB48611A9}" sibTransId="{EAA9EA93-57B7-4E37-A20A-30623D38394D}"/>
    <dgm:cxn modelId="{1D6E86AB-54B8-8146-8C82-8E2D3B5E0B2D}" type="presOf" srcId="{61D6DE96-1DE0-4B76-80CC-BF8B827E56C6}" destId="{7B2F477A-1C4C-0C4D-9F44-4F31AE440834}" srcOrd="0" destOrd="0" presId="urn:microsoft.com/office/officeart/2008/layout/LinedList"/>
    <dgm:cxn modelId="{CF88FEAC-0E1E-4BF3-BE2B-96A1B5FDC2B7}" srcId="{858DDE1B-24BE-4E92-9E14-29A9D44953D8}" destId="{E4304EC4-CCBE-4673-863F-0A812A3908A0}" srcOrd="8" destOrd="0" parTransId="{5ECA1790-91E8-4EA0-A258-6CFB01CDA103}" sibTransId="{5A92B708-47C5-4BA0-8551-0E56032E1F32}"/>
    <dgm:cxn modelId="{55F4A0BD-7FB7-8C4A-B1B9-6CDD72095FC0}" type="presOf" srcId="{CF9FFA41-78AB-447F-B3AB-CB2700BC20E0}" destId="{A8109250-9DAD-7045-8E01-6561CB63F473}" srcOrd="0" destOrd="0" presId="urn:microsoft.com/office/officeart/2008/layout/LinedList"/>
    <dgm:cxn modelId="{C03E17C1-95B4-8240-AA92-568E5F9CBC80}" type="presOf" srcId="{B6A97DC9-35AD-4B8D-8FAE-3C64CAC6C654}" destId="{9CB830C1-207E-6840-AE3D-4B9F50F30098}" srcOrd="0" destOrd="0" presId="urn:microsoft.com/office/officeart/2008/layout/LinedList"/>
    <dgm:cxn modelId="{00AB8BD1-5672-4247-A55D-48A163705EFD}" type="presOf" srcId="{FF1F6314-C72C-49D8-8E86-E81ED7C2CA83}" destId="{3260B13F-3909-2C45-9BB3-93DE17FA8E28}" srcOrd="0" destOrd="0" presId="urn:microsoft.com/office/officeart/2008/layout/LinedList"/>
    <dgm:cxn modelId="{7AF268DC-15BA-440D-A4E4-EEBA7B4A7A37}" srcId="{858DDE1B-24BE-4E92-9E14-29A9D44953D8}" destId="{22366BF6-C062-458F-AA27-6618A81541A2}" srcOrd="4" destOrd="0" parTransId="{879430A5-31C6-41D0-99A5-DD1A66D877F8}" sibTransId="{36B46027-C8CF-40D5-BD46-C4C5510A3F67}"/>
    <dgm:cxn modelId="{B951AAFC-7927-4B93-887C-D838DA07EF50}" srcId="{858DDE1B-24BE-4E92-9E14-29A9D44953D8}" destId="{B6A97DC9-35AD-4B8D-8FAE-3C64CAC6C654}" srcOrd="1" destOrd="0" parTransId="{164481CA-63FB-4A20-9C72-D941A7B5354A}" sibTransId="{E155D61B-86B5-4A44-8F6B-2550820F82E0}"/>
    <dgm:cxn modelId="{9BACE0FE-7298-46AD-87B8-A6C4322614A1}" srcId="{858DDE1B-24BE-4E92-9E14-29A9D44953D8}" destId="{61D6DE96-1DE0-4B76-80CC-BF8B827E56C6}" srcOrd="5" destOrd="0" parTransId="{A9773D90-9179-4000-A502-580EA9034B46}" sibTransId="{A2148245-2A8C-43EA-8840-2FB462169095}"/>
    <dgm:cxn modelId="{5012A844-0403-3B4A-AB1A-F316B05DEB03}" type="presParOf" srcId="{6B7436BB-AE3C-D84C-8794-B7F3006ECBEF}" destId="{DE8ED09E-04F1-2E4D-AA3A-2BB3FDF67F2D}" srcOrd="0" destOrd="0" presId="urn:microsoft.com/office/officeart/2008/layout/LinedList"/>
    <dgm:cxn modelId="{80600950-C1D1-7141-92EF-34D173737AA0}" type="presParOf" srcId="{6B7436BB-AE3C-D84C-8794-B7F3006ECBEF}" destId="{82FB969F-A0A9-5044-87A7-E332A5A02EBD}" srcOrd="1" destOrd="0" presId="urn:microsoft.com/office/officeart/2008/layout/LinedList"/>
    <dgm:cxn modelId="{9585D272-D342-6945-8C0A-9CBF1D80A353}" type="presParOf" srcId="{82FB969F-A0A9-5044-87A7-E332A5A02EBD}" destId="{79F5AF48-49FA-E84A-8E51-B6B850C02C0F}" srcOrd="0" destOrd="0" presId="urn:microsoft.com/office/officeart/2008/layout/LinedList"/>
    <dgm:cxn modelId="{84636AD7-396E-1B4F-B956-83E0C882C4D5}" type="presParOf" srcId="{82FB969F-A0A9-5044-87A7-E332A5A02EBD}" destId="{113DF2E2-076C-0742-9583-166DE124B584}" srcOrd="1" destOrd="0" presId="urn:microsoft.com/office/officeart/2008/layout/LinedList"/>
    <dgm:cxn modelId="{BFFCE402-DF67-A242-AF7C-AC7855C84B82}" type="presParOf" srcId="{6B7436BB-AE3C-D84C-8794-B7F3006ECBEF}" destId="{042B5750-1F3F-E845-ABA5-D1F2AE35D634}" srcOrd="2" destOrd="0" presId="urn:microsoft.com/office/officeart/2008/layout/LinedList"/>
    <dgm:cxn modelId="{212FAF3C-827D-D54A-8DE8-3DA8089C4766}" type="presParOf" srcId="{6B7436BB-AE3C-D84C-8794-B7F3006ECBEF}" destId="{45884243-59C1-5947-94E3-CF01CF7636E8}" srcOrd="3" destOrd="0" presId="urn:microsoft.com/office/officeart/2008/layout/LinedList"/>
    <dgm:cxn modelId="{5B60A855-520B-4848-BFDC-6CA62E6D744B}" type="presParOf" srcId="{45884243-59C1-5947-94E3-CF01CF7636E8}" destId="{9CB830C1-207E-6840-AE3D-4B9F50F30098}" srcOrd="0" destOrd="0" presId="urn:microsoft.com/office/officeart/2008/layout/LinedList"/>
    <dgm:cxn modelId="{94B658FC-44E3-6C4D-833B-4BBE51DB0942}" type="presParOf" srcId="{45884243-59C1-5947-94E3-CF01CF7636E8}" destId="{7BA09A32-FD81-8246-9F62-5125DB34752A}" srcOrd="1" destOrd="0" presId="urn:microsoft.com/office/officeart/2008/layout/LinedList"/>
    <dgm:cxn modelId="{02908712-EBA6-E144-B0EF-B1A676AD53A1}" type="presParOf" srcId="{6B7436BB-AE3C-D84C-8794-B7F3006ECBEF}" destId="{9AD8CC24-797A-2242-8CED-CF801D256AA5}" srcOrd="4" destOrd="0" presId="urn:microsoft.com/office/officeart/2008/layout/LinedList"/>
    <dgm:cxn modelId="{8A7F28EC-A5D5-104C-9A6B-B517DB782661}" type="presParOf" srcId="{6B7436BB-AE3C-D84C-8794-B7F3006ECBEF}" destId="{866C9539-816A-C649-B737-3AE28714B11E}" srcOrd="5" destOrd="0" presId="urn:microsoft.com/office/officeart/2008/layout/LinedList"/>
    <dgm:cxn modelId="{4DD9F8AD-1D4E-0C40-8B90-B68CADC5DC50}" type="presParOf" srcId="{866C9539-816A-C649-B737-3AE28714B11E}" destId="{CD744365-A8E9-8647-8585-15C43C41EA58}" srcOrd="0" destOrd="0" presId="urn:microsoft.com/office/officeart/2008/layout/LinedList"/>
    <dgm:cxn modelId="{820955B0-EFEC-8D4E-9D30-25438AF769D1}" type="presParOf" srcId="{866C9539-816A-C649-B737-3AE28714B11E}" destId="{4ED1ADBA-D36F-ED4D-B331-3D6F45AA0939}" srcOrd="1" destOrd="0" presId="urn:microsoft.com/office/officeart/2008/layout/LinedList"/>
    <dgm:cxn modelId="{68A51ECE-32F5-254A-8483-D99EDBC62694}" type="presParOf" srcId="{6B7436BB-AE3C-D84C-8794-B7F3006ECBEF}" destId="{D73F9547-AAA5-9E41-ACAE-2544FEBC5D63}" srcOrd="6" destOrd="0" presId="urn:microsoft.com/office/officeart/2008/layout/LinedList"/>
    <dgm:cxn modelId="{1F33F696-8000-BC4A-B8C5-61411E970AB3}" type="presParOf" srcId="{6B7436BB-AE3C-D84C-8794-B7F3006ECBEF}" destId="{1AAB6C51-CBAC-4C40-B187-A87C6E4BF00F}" srcOrd="7" destOrd="0" presId="urn:microsoft.com/office/officeart/2008/layout/LinedList"/>
    <dgm:cxn modelId="{5BC351D6-220E-0846-8726-4483BE743F27}" type="presParOf" srcId="{1AAB6C51-CBAC-4C40-B187-A87C6E4BF00F}" destId="{A8109250-9DAD-7045-8E01-6561CB63F473}" srcOrd="0" destOrd="0" presId="urn:microsoft.com/office/officeart/2008/layout/LinedList"/>
    <dgm:cxn modelId="{FF6BF1C6-7594-D94F-8581-A15097E6FC24}" type="presParOf" srcId="{1AAB6C51-CBAC-4C40-B187-A87C6E4BF00F}" destId="{5BEC60B3-4018-634E-8DA7-009DDD17B2D2}" srcOrd="1" destOrd="0" presId="urn:microsoft.com/office/officeart/2008/layout/LinedList"/>
    <dgm:cxn modelId="{226199BD-05E7-0544-B65E-5A443C4BA08F}" type="presParOf" srcId="{6B7436BB-AE3C-D84C-8794-B7F3006ECBEF}" destId="{6ACA0CD4-4433-DA41-9144-9AF95A13ABA9}" srcOrd="8" destOrd="0" presId="urn:microsoft.com/office/officeart/2008/layout/LinedList"/>
    <dgm:cxn modelId="{B555D3F7-C094-8748-868C-D5E8F54EE872}" type="presParOf" srcId="{6B7436BB-AE3C-D84C-8794-B7F3006ECBEF}" destId="{0C32AA61-5829-F54D-9267-480316A06A41}" srcOrd="9" destOrd="0" presId="urn:microsoft.com/office/officeart/2008/layout/LinedList"/>
    <dgm:cxn modelId="{10AEFA12-F922-4843-89F6-7771B0137B12}" type="presParOf" srcId="{0C32AA61-5829-F54D-9267-480316A06A41}" destId="{85DD7F43-F0A7-6B4C-A339-DF21F1B94FA0}" srcOrd="0" destOrd="0" presId="urn:microsoft.com/office/officeart/2008/layout/LinedList"/>
    <dgm:cxn modelId="{39931C30-7EF7-1047-8A52-BCD0107AC240}" type="presParOf" srcId="{0C32AA61-5829-F54D-9267-480316A06A41}" destId="{B57FD572-4CF1-4340-ADBB-21D18765B9E4}" srcOrd="1" destOrd="0" presId="urn:microsoft.com/office/officeart/2008/layout/LinedList"/>
    <dgm:cxn modelId="{A1DFCC4F-DD56-CC41-A323-216061A810AB}" type="presParOf" srcId="{6B7436BB-AE3C-D84C-8794-B7F3006ECBEF}" destId="{454098AB-C846-6548-8A01-89656D8BE401}" srcOrd="10" destOrd="0" presId="urn:microsoft.com/office/officeart/2008/layout/LinedList"/>
    <dgm:cxn modelId="{24DEB3FC-816C-614D-A464-6635BF07FB51}" type="presParOf" srcId="{6B7436BB-AE3C-D84C-8794-B7F3006ECBEF}" destId="{21FF3E9A-ABF4-1944-8D95-93AB74F42595}" srcOrd="11" destOrd="0" presId="urn:microsoft.com/office/officeart/2008/layout/LinedList"/>
    <dgm:cxn modelId="{17614F8D-DFE6-1147-BF24-C906BA9A5039}" type="presParOf" srcId="{21FF3E9A-ABF4-1944-8D95-93AB74F42595}" destId="{7B2F477A-1C4C-0C4D-9F44-4F31AE440834}" srcOrd="0" destOrd="0" presId="urn:microsoft.com/office/officeart/2008/layout/LinedList"/>
    <dgm:cxn modelId="{FAD624BF-0251-094A-AB2D-56225DAAEF85}" type="presParOf" srcId="{21FF3E9A-ABF4-1944-8D95-93AB74F42595}" destId="{87FEA225-57BC-4B45-8BCD-AC7965B13A9C}" srcOrd="1" destOrd="0" presId="urn:microsoft.com/office/officeart/2008/layout/LinedList"/>
    <dgm:cxn modelId="{85B76125-D04B-EA45-BF63-3B719EB26398}" type="presParOf" srcId="{6B7436BB-AE3C-D84C-8794-B7F3006ECBEF}" destId="{F3CCEF62-526C-D844-8C6A-3B50D2DF3E81}" srcOrd="12" destOrd="0" presId="urn:microsoft.com/office/officeart/2008/layout/LinedList"/>
    <dgm:cxn modelId="{1DAEE9E5-B3F1-A74A-ADF7-8B2453D0075A}" type="presParOf" srcId="{6B7436BB-AE3C-D84C-8794-B7F3006ECBEF}" destId="{81568F4A-9ABF-474F-BF22-4426A20AA8E6}" srcOrd="13" destOrd="0" presId="urn:microsoft.com/office/officeart/2008/layout/LinedList"/>
    <dgm:cxn modelId="{3422B806-6997-8F41-8D47-4746DEDA0D7B}" type="presParOf" srcId="{81568F4A-9ABF-474F-BF22-4426A20AA8E6}" destId="{E316D846-A5AB-B74F-9F16-E883B0D2ABB0}" srcOrd="0" destOrd="0" presId="urn:microsoft.com/office/officeart/2008/layout/LinedList"/>
    <dgm:cxn modelId="{BAC782B7-1D6D-0A46-9F2A-BDE2956DB6FF}" type="presParOf" srcId="{81568F4A-9ABF-474F-BF22-4426A20AA8E6}" destId="{AD2F1955-C275-BD43-9612-2EC128864CFE}" srcOrd="1" destOrd="0" presId="urn:microsoft.com/office/officeart/2008/layout/LinedList"/>
    <dgm:cxn modelId="{63070671-B422-E547-BB87-7F2E09241F14}" type="presParOf" srcId="{6B7436BB-AE3C-D84C-8794-B7F3006ECBEF}" destId="{B039A7F2-BED8-764F-A443-E380916A7A19}" srcOrd="14" destOrd="0" presId="urn:microsoft.com/office/officeart/2008/layout/LinedList"/>
    <dgm:cxn modelId="{BF0FC8C0-1315-9749-B191-662C98B2BB12}" type="presParOf" srcId="{6B7436BB-AE3C-D84C-8794-B7F3006ECBEF}" destId="{D651A3FA-85CF-204F-B353-BA81F6EB4661}" srcOrd="15" destOrd="0" presId="urn:microsoft.com/office/officeart/2008/layout/LinedList"/>
    <dgm:cxn modelId="{D6E33E3E-D307-854E-B6F0-B8555A78D2C3}" type="presParOf" srcId="{D651A3FA-85CF-204F-B353-BA81F6EB4661}" destId="{3260B13F-3909-2C45-9BB3-93DE17FA8E28}" srcOrd="0" destOrd="0" presId="urn:microsoft.com/office/officeart/2008/layout/LinedList"/>
    <dgm:cxn modelId="{60D77AA9-9228-2842-A99E-FA116AA1267E}" type="presParOf" srcId="{D651A3FA-85CF-204F-B353-BA81F6EB4661}" destId="{EF4A11ED-CEEE-524B-9479-EF90FBDA2C54}" srcOrd="1" destOrd="0" presId="urn:microsoft.com/office/officeart/2008/layout/LinedList"/>
    <dgm:cxn modelId="{AF281BB8-5EF0-C34E-8715-7DBD49120310}" type="presParOf" srcId="{6B7436BB-AE3C-D84C-8794-B7F3006ECBEF}" destId="{B0ECF5FA-E23C-FE41-A1D4-0047B35DC5D5}" srcOrd="16" destOrd="0" presId="urn:microsoft.com/office/officeart/2008/layout/LinedList"/>
    <dgm:cxn modelId="{561BFDCC-671B-5A41-A362-9C4D4BB93C4C}" type="presParOf" srcId="{6B7436BB-AE3C-D84C-8794-B7F3006ECBEF}" destId="{06E26FA1-8487-7447-9C44-FD294032B957}" srcOrd="17" destOrd="0" presId="urn:microsoft.com/office/officeart/2008/layout/LinedList"/>
    <dgm:cxn modelId="{2EDFAB8D-A55C-9549-BF13-BD0FA66F7CBB}" type="presParOf" srcId="{06E26FA1-8487-7447-9C44-FD294032B957}" destId="{842CE80E-A4D7-4146-93B6-F14483710A89}" srcOrd="0" destOrd="0" presId="urn:microsoft.com/office/officeart/2008/layout/LinedList"/>
    <dgm:cxn modelId="{32AD1FA9-F9C5-F843-9205-973D03698BEC}" type="presParOf" srcId="{06E26FA1-8487-7447-9C44-FD294032B957}" destId="{5D0DB7E8-FD3F-4B49-BA9F-A01DBD6D86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F1D28-654B-4067-95DA-9C12269AD1C4}"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en-US"/>
        </a:p>
      </dgm:t>
    </dgm:pt>
    <dgm:pt modelId="{563C0208-3764-4215-9076-20AF9CB8D2CD}">
      <dgm:prSet/>
      <dgm:spPr/>
      <dgm:t>
        <a:bodyPr/>
        <a:lstStyle/>
        <a:p>
          <a:r>
            <a:rPr lang="en-US"/>
            <a:t>No physical access to database files</a:t>
          </a:r>
        </a:p>
      </dgm:t>
    </dgm:pt>
    <dgm:pt modelId="{A8542069-8904-4C73-897F-9D617C8BD428}" type="parTrans" cxnId="{DB7399B7-3B92-46AF-BDD8-B6F425FFD439}">
      <dgm:prSet/>
      <dgm:spPr/>
      <dgm:t>
        <a:bodyPr/>
        <a:lstStyle/>
        <a:p>
          <a:endParaRPr lang="en-US"/>
        </a:p>
      </dgm:t>
    </dgm:pt>
    <dgm:pt modelId="{9C99D0BB-41E5-49ED-B10C-880360ADBD9B}" type="sibTrans" cxnId="{DB7399B7-3B92-46AF-BDD8-B6F425FFD439}">
      <dgm:prSet phldrT="01" phldr="0"/>
      <dgm:spPr/>
      <dgm:t>
        <a:bodyPr/>
        <a:lstStyle/>
        <a:p>
          <a:endParaRPr lang="en-US"/>
        </a:p>
      </dgm:t>
    </dgm:pt>
    <dgm:pt modelId="{DA9208AB-2996-43F9-AAB2-43AE5A8213AC}">
      <dgm:prSet/>
      <dgm:spPr/>
      <dgm:t>
        <a:bodyPr/>
        <a:lstStyle/>
        <a:p>
          <a:r>
            <a:rPr lang="en-US"/>
            <a:t>No need to upgrade</a:t>
          </a:r>
        </a:p>
      </dgm:t>
    </dgm:pt>
    <dgm:pt modelId="{AA7DEBF4-8F11-455F-9D56-7A27DDD777C4}" type="parTrans" cxnId="{0E193C10-E2B4-4B5B-BED2-430DB67F40D0}">
      <dgm:prSet/>
      <dgm:spPr/>
      <dgm:t>
        <a:bodyPr/>
        <a:lstStyle/>
        <a:p>
          <a:endParaRPr lang="en-US"/>
        </a:p>
      </dgm:t>
    </dgm:pt>
    <dgm:pt modelId="{28ADF8A2-1C91-4F33-BC20-5C7459D33E38}" type="sibTrans" cxnId="{0E193C10-E2B4-4B5B-BED2-430DB67F40D0}">
      <dgm:prSet phldrT="02" phldr="0"/>
      <dgm:spPr/>
      <dgm:t>
        <a:bodyPr/>
        <a:lstStyle/>
        <a:p>
          <a:endParaRPr lang="en-US"/>
        </a:p>
      </dgm:t>
    </dgm:pt>
    <dgm:pt modelId="{98F964AC-70DD-4EA9-BE3F-FD6FB21A6475}">
      <dgm:prSet/>
      <dgm:spPr/>
      <dgm:t>
        <a:bodyPr/>
        <a:lstStyle/>
        <a:p>
          <a:r>
            <a:rPr lang="en-US"/>
            <a:t>No need to patch</a:t>
          </a:r>
        </a:p>
      </dgm:t>
    </dgm:pt>
    <dgm:pt modelId="{1CD6A684-C15B-4033-BDC0-033D636F0AC4}" type="parTrans" cxnId="{CE1F3616-1EF8-465B-BDD5-5FC737FDE240}">
      <dgm:prSet/>
      <dgm:spPr/>
      <dgm:t>
        <a:bodyPr/>
        <a:lstStyle/>
        <a:p>
          <a:endParaRPr lang="en-US"/>
        </a:p>
      </dgm:t>
    </dgm:pt>
    <dgm:pt modelId="{C0C6CE34-4A07-45E9-8890-77B70FE7DBD1}" type="sibTrans" cxnId="{CE1F3616-1EF8-465B-BDD5-5FC737FDE240}">
      <dgm:prSet phldrT="03" phldr="0"/>
      <dgm:spPr/>
      <dgm:t>
        <a:bodyPr/>
        <a:lstStyle/>
        <a:p>
          <a:endParaRPr lang="en-US"/>
        </a:p>
      </dgm:t>
    </dgm:pt>
    <dgm:pt modelId="{545443FD-4C9B-42B4-AF6E-9CA011DED819}">
      <dgm:prSet/>
      <dgm:spPr/>
      <dgm:t>
        <a:bodyPr/>
        <a:lstStyle/>
        <a:p>
          <a:r>
            <a:rPr lang="en-US"/>
            <a:t>No need to reboot/restart</a:t>
          </a:r>
        </a:p>
      </dgm:t>
    </dgm:pt>
    <dgm:pt modelId="{3EE20020-F7FD-4F46-AAF2-E8A2D91D0E9B}" type="parTrans" cxnId="{74732F7E-EB5E-4BC4-8203-98FBA73FF7B2}">
      <dgm:prSet/>
      <dgm:spPr/>
      <dgm:t>
        <a:bodyPr/>
        <a:lstStyle/>
        <a:p>
          <a:endParaRPr lang="en-US"/>
        </a:p>
      </dgm:t>
    </dgm:pt>
    <dgm:pt modelId="{6CD57BA9-EC98-4899-9667-02F4BEEAF99F}" type="sibTrans" cxnId="{74732F7E-EB5E-4BC4-8203-98FBA73FF7B2}">
      <dgm:prSet phldrT="04" phldr="0"/>
      <dgm:spPr/>
      <dgm:t>
        <a:bodyPr/>
        <a:lstStyle/>
        <a:p>
          <a:endParaRPr lang="en-US"/>
        </a:p>
      </dgm:t>
    </dgm:pt>
    <dgm:pt modelId="{96E63367-07A6-46C0-B162-E93E80090A12}">
      <dgm:prSet/>
      <dgm:spPr/>
      <dgm:t>
        <a:bodyPr/>
        <a:lstStyle/>
        <a:p>
          <a:r>
            <a:rPr lang="en-US"/>
            <a:t>Automatic backups (yay!)</a:t>
          </a:r>
        </a:p>
      </dgm:t>
    </dgm:pt>
    <dgm:pt modelId="{539F776D-E77D-4BBC-8C40-80C9A22C00CB}" type="parTrans" cxnId="{7DC0FB88-4C07-4DAB-8420-52B8452FC6D6}">
      <dgm:prSet/>
      <dgm:spPr/>
      <dgm:t>
        <a:bodyPr/>
        <a:lstStyle/>
        <a:p>
          <a:endParaRPr lang="en-US"/>
        </a:p>
      </dgm:t>
    </dgm:pt>
    <dgm:pt modelId="{5CDDA81F-945D-40FB-97F3-893FDCB01B6E}" type="sibTrans" cxnId="{7DC0FB88-4C07-4DAB-8420-52B8452FC6D6}">
      <dgm:prSet phldrT="05" phldr="0"/>
      <dgm:spPr/>
      <dgm:t>
        <a:bodyPr/>
        <a:lstStyle/>
        <a:p>
          <a:endParaRPr lang="en-US"/>
        </a:p>
      </dgm:t>
    </dgm:pt>
    <dgm:pt modelId="{CD28A8F5-11F2-4C69-95F9-068D6EDEE7B3}">
      <dgm:prSet/>
      <dgm:spPr/>
      <dgm:t>
        <a:bodyPr/>
        <a:lstStyle/>
        <a:p>
          <a:r>
            <a:rPr lang="en-US"/>
            <a:t>TDE Enabled by default</a:t>
          </a:r>
        </a:p>
      </dgm:t>
    </dgm:pt>
    <dgm:pt modelId="{2D4E22C8-2CD2-45FB-B2D4-229AA372AAD8}" type="parTrans" cxnId="{9C240F2A-901F-48D2-A94F-31D573B3ED30}">
      <dgm:prSet/>
      <dgm:spPr/>
      <dgm:t>
        <a:bodyPr/>
        <a:lstStyle/>
        <a:p>
          <a:endParaRPr lang="en-US"/>
        </a:p>
      </dgm:t>
    </dgm:pt>
    <dgm:pt modelId="{63FF5559-F123-4261-B5F0-70711103CA93}" type="sibTrans" cxnId="{9C240F2A-901F-48D2-A94F-31D573B3ED30}">
      <dgm:prSet/>
      <dgm:spPr/>
      <dgm:t>
        <a:bodyPr/>
        <a:lstStyle/>
        <a:p>
          <a:endParaRPr lang="en-US"/>
        </a:p>
      </dgm:t>
    </dgm:pt>
    <dgm:pt modelId="{52B96A7B-E2C0-4F69-8438-60982F037156}">
      <dgm:prSet/>
      <dgm:spPr/>
      <dgm:t>
        <a:bodyPr/>
        <a:lstStyle/>
        <a:p>
          <a:r>
            <a:rPr lang="en-US"/>
            <a:t>Things get tested here first</a:t>
          </a:r>
        </a:p>
      </dgm:t>
    </dgm:pt>
    <dgm:pt modelId="{DD0A489C-7DB4-4DB2-982F-3905FC08EFA8}" type="parTrans" cxnId="{AEEA5A79-8D47-4828-91F4-57E6ADA1381E}">
      <dgm:prSet/>
      <dgm:spPr/>
      <dgm:t>
        <a:bodyPr/>
        <a:lstStyle/>
        <a:p>
          <a:endParaRPr lang="en-US"/>
        </a:p>
      </dgm:t>
    </dgm:pt>
    <dgm:pt modelId="{E6B246FB-7CEC-4B58-ACEE-AC0ECC6E7194}" type="sibTrans" cxnId="{AEEA5A79-8D47-4828-91F4-57E6ADA1381E}">
      <dgm:prSet phldrT="06" phldr="0"/>
      <dgm:spPr/>
      <dgm:t>
        <a:bodyPr/>
        <a:lstStyle/>
        <a:p>
          <a:endParaRPr lang="en-US"/>
        </a:p>
      </dgm:t>
    </dgm:pt>
    <dgm:pt modelId="{16703386-85B3-9F44-A545-89D687BB81AA}" type="pres">
      <dgm:prSet presAssocID="{222F1D28-654B-4067-95DA-9C12269AD1C4}" presName="diagram" presStyleCnt="0">
        <dgm:presLayoutVars>
          <dgm:dir/>
          <dgm:resizeHandles val="exact"/>
        </dgm:presLayoutVars>
      </dgm:prSet>
      <dgm:spPr/>
    </dgm:pt>
    <dgm:pt modelId="{91A68A5B-6B49-0047-ADF4-250A30072FB7}" type="pres">
      <dgm:prSet presAssocID="{563C0208-3764-4215-9076-20AF9CB8D2CD}" presName="node" presStyleLbl="node1" presStyleIdx="0" presStyleCnt="6">
        <dgm:presLayoutVars>
          <dgm:bulletEnabled val="1"/>
        </dgm:presLayoutVars>
      </dgm:prSet>
      <dgm:spPr/>
    </dgm:pt>
    <dgm:pt modelId="{DD7D18EC-DB6E-3D4E-9412-781B7B44E9CE}" type="pres">
      <dgm:prSet presAssocID="{9C99D0BB-41E5-49ED-B10C-880360ADBD9B}" presName="sibTrans" presStyleCnt="0"/>
      <dgm:spPr/>
    </dgm:pt>
    <dgm:pt modelId="{D5FAE7FF-7A8F-D247-AAEA-8EF09BF127D2}" type="pres">
      <dgm:prSet presAssocID="{DA9208AB-2996-43F9-AAB2-43AE5A8213AC}" presName="node" presStyleLbl="node1" presStyleIdx="1" presStyleCnt="6">
        <dgm:presLayoutVars>
          <dgm:bulletEnabled val="1"/>
        </dgm:presLayoutVars>
      </dgm:prSet>
      <dgm:spPr/>
    </dgm:pt>
    <dgm:pt modelId="{ECF58969-6458-CD4E-89B6-2A1351C5994A}" type="pres">
      <dgm:prSet presAssocID="{28ADF8A2-1C91-4F33-BC20-5C7459D33E38}" presName="sibTrans" presStyleCnt="0"/>
      <dgm:spPr/>
    </dgm:pt>
    <dgm:pt modelId="{722EA8CB-8F0E-4944-A914-B0BCAA226EAC}" type="pres">
      <dgm:prSet presAssocID="{98F964AC-70DD-4EA9-BE3F-FD6FB21A6475}" presName="node" presStyleLbl="node1" presStyleIdx="2" presStyleCnt="6">
        <dgm:presLayoutVars>
          <dgm:bulletEnabled val="1"/>
        </dgm:presLayoutVars>
      </dgm:prSet>
      <dgm:spPr/>
    </dgm:pt>
    <dgm:pt modelId="{ABA5AACE-A2B0-0049-9057-FE0DCE062828}" type="pres">
      <dgm:prSet presAssocID="{C0C6CE34-4A07-45E9-8890-77B70FE7DBD1}" presName="sibTrans" presStyleCnt="0"/>
      <dgm:spPr/>
    </dgm:pt>
    <dgm:pt modelId="{472C727D-F48F-0F45-9D3A-C98E4F1D87C1}" type="pres">
      <dgm:prSet presAssocID="{545443FD-4C9B-42B4-AF6E-9CA011DED819}" presName="node" presStyleLbl="node1" presStyleIdx="3" presStyleCnt="6">
        <dgm:presLayoutVars>
          <dgm:bulletEnabled val="1"/>
        </dgm:presLayoutVars>
      </dgm:prSet>
      <dgm:spPr/>
    </dgm:pt>
    <dgm:pt modelId="{104B574C-6671-0D45-BC4B-84E7DD53EC00}" type="pres">
      <dgm:prSet presAssocID="{6CD57BA9-EC98-4899-9667-02F4BEEAF99F}" presName="sibTrans" presStyleCnt="0"/>
      <dgm:spPr/>
    </dgm:pt>
    <dgm:pt modelId="{96263E15-057E-164D-A333-364950027CBA}" type="pres">
      <dgm:prSet presAssocID="{96E63367-07A6-46C0-B162-E93E80090A12}" presName="node" presStyleLbl="node1" presStyleIdx="4" presStyleCnt="6">
        <dgm:presLayoutVars>
          <dgm:bulletEnabled val="1"/>
        </dgm:presLayoutVars>
      </dgm:prSet>
      <dgm:spPr/>
    </dgm:pt>
    <dgm:pt modelId="{E98B72FA-9B24-BA45-9578-D6D63F232E51}" type="pres">
      <dgm:prSet presAssocID="{5CDDA81F-945D-40FB-97F3-893FDCB01B6E}" presName="sibTrans" presStyleCnt="0"/>
      <dgm:spPr/>
    </dgm:pt>
    <dgm:pt modelId="{AF4BDA26-04AA-FD4E-A929-EF9D4B62F939}" type="pres">
      <dgm:prSet presAssocID="{52B96A7B-E2C0-4F69-8438-60982F037156}" presName="node" presStyleLbl="node1" presStyleIdx="5" presStyleCnt="6">
        <dgm:presLayoutVars>
          <dgm:bulletEnabled val="1"/>
        </dgm:presLayoutVars>
      </dgm:prSet>
      <dgm:spPr/>
    </dgm:pt>
  </dgm:ptLst>
  <dgm:cxnLst>
    <dgm:cxn modelId="{C1E73203-6C68-C34B-8D36-B934E63952E7}" type="presOf" srcId="{52B96A7B-E2C0-4F69-8438-60982F037156}" destId="{AF4BDA26-04AA-FD4E-A929-EF9D4B62F939}" srcOrd="0" destOrd="0" presId="urn:microsoft.com/office/officeart/2005/8/layout/default"/>
    <dgm:cxn modelId="{0E193C10-E2B4-4B5B-BED2-430DB67F40D0}" srcId="{222F1D28-654B-4067-95DA-9C12269AD1C4}" destId="{DA9208AB-2996-43F9-AAB2-43AE5A8213AC}" srcOrd="1" destOrd="0" parTransId="{AA7DEBF4-8F11-455F-9D56-7A27DDD777C4}" sibTransId="{28ADF8A2-1C91-4F33-BC20-5C7459D33E38}"/>
    <dgm:cxn modelId="{CE1F3616-1EF8-465B-BDD5-5FC737FDE240}" srcId="{222F1D28-654B-4067-95DA-9C12269AD1C4}" destId="{98F964AC-70DD-4EA9-BE3F-FD6FB21A6475}" srcOrd="2" destOrd="0" parTransId="{1CD6A684-C15B-4033-BDC0-033D636F0AC4}" sibTransId="{C0C6CE34-4A07-45E9-8890-77B70FE7DBD1}"/>
    <dgm:cxn modelId="{CD2E621A-2BB3-BD47-8BF0-35373B9406C9}" type="presOf" srcId="{545443FD-4C9B-42B4-AF6E-9CA011DED819}" destId="{472C727D-F48F-0F45-9D3A-C98E4F1D87C1}" srcOrd="0" destOrd="0" presId="urn:microsoft.com/office/officeart/2005/8/layout/default"/>
    <dgm:cxn modelId="{9C240F2A-901F-48D2-A94F-31D573B3ED30}" srcId="{96E63367-07A6-46C0-B162-E93E80090A12}" destId="{CD28A8F5-11F2-4C69-95F9-068D6EDEE7B3}" srcOrd="0" destOrd="0" parTransId="{2D4E22C8-2CD2-45FB-B2D4-229AA372AAD8}" sibTransId="{63FF5559-F123-4261-B5F0-70711103CA93}"/>
    <dgm:cxn modelId="{FEE3202D-F62E-1B4E-884F-181678FFA5FD}" type="presOf" srcId="{98F964AC-70DD-4EA9-BE3F-FD6FB21A6475}" destId="{722EA8CB-8F0E-4944-A914-B0BCAA226EAC}" srcOrd="0" destOrd="0" presId="urn:microsoft.com/office/officeart/2005/8/layout/default"/>
    <dgm:cxn modelId="{A2686C32-E31E-0247-9C23-81A8F341ED57}" type="presOf" srcId="{222F1D28-654B-4067-95DA-9C12269AD1C4}" destId="{16703386-85B3-9F44-A545-89D687BB81AA}" srcOrd="0" destOrd="0" presId="urn:microsoft.com/office/officeart/2005/8/layout/default"/>
    <dgm:cxn modelId="{C948EB60-06D9-F845-910B-6710D126D97B}" type="presOf" srcId="{CD28A8F5-11F2-4C69-95F9-068D6EDEE7B3}" destId="{96263E15-057E-164D-A333-364950027CBA}" srcOrd="0" destOrd="1" presId="urn:microsoft.com/office/officeart/2005/8/layout/default"/>
    <dgm:cxn modelId="{46D84962-190C-A74D-8B28-10B483814E16}" type="presOf" srcId="{DA9208AB-2996-43F9-AAB2-43AE5A8213AC}" destId="{D5FAE7FF-7A8F-D247-AAEA-8EF09BF127D2}" srcOrd="0" destOrd="0" presId="urn:microsoft.com/office/officeart/2005/8/layout/default"/>
    <dgm:cxn modelId="{AD054976-383D-9341-87B1-56BFBBA37B45}" type="presOf" srcId="{563C0208-3764-4215-9076-20AF9CB8D2CD}" destId="{91A68A5B-6B49-0047-ADF4-250A30072FB7}" srcOrd="0" destOrd="0" presId="urn:microsoft.com/office/officeart/2005/8/layout/default"/>
    <dgm:cxn modelId="{AEEA5A79-8D47-4828-91F4-57E6ADA1381E}" srcId="{222F1D28-654B-4067-95DA-9C12269AD1C4}" destId="{52B96A7B-E2C0-4F69-8438-60982F037156}" srcOrd="5" destOrd="0" parTransId="{DD0A489C-7DB4-4DB2-982F-3905FC08EFA8}" sibTransId="{E6B246FB-7CEC-4B58-ACEE-AC0ECC6E7194}"/>
    <dgm:cxn modelId="{74732F7E-EB5E-4BC4-8203-98FBA73FF7B2}" srcId="{222F1D28-654B-4067-95DA-9C12269AD1C4}" destId="{545443FD-4C9B-42B4-AF6E-9CA011DED819}" srcOrd="3" destOrd="0" parTransId="{3EE20020-F7FD-4F46-AAF2-E8A2D91D0E9B}" sibTransId="{6CD57BA9-EC98-4899-9667-02F4BEEAF99F}"/>
    <dgm:cxn modelId="{7DC0FB88-4C07-4DAB-8420-52B8452FC6D6}" srcId="{222F1D28-654B-4067-95DA-9C12269AD1C4}" destId="{96E63367-07A6-46C0-B162-E93E80090A12}" srcOrd="4" destOrd="0" parTransId="{539F776D-E77D-4BBC-8C40-80C9A22C00CB}" sibTransId="{5CDDA81F-945D-40FB-97F3-893FDCB01B6E}"/>
    <dgm:cxn modelId="{C71E14A4-C844-774A-AFF5-BECEDAA02C6D}" type="presOf" srcId="{96E63367-07A6-46C0-B162-E93E80090A12}" destId="{96263E15-057E-164D-A333-364950027CBA}" srcOrd="0" destOrd="0" presId="urn:microsoft.com/office/officeart/2005/8/layout/default"/>
    <dgm:cxn modelId="{DB7399B7-3B92-46AF-BDD8-B6F425FFD439}" srcId="{222F1D28-654B-4067-95DA-9C12269AD1C4}" destId="{563C0208-3764-4215-9076-20AF9CB8D2CD}" srcOrd="0" destOrd="0" parTransId="{A8542069-8904-4C73-897F-9D617C8BD428}" sibTransId="{9C99D0BB-41E5-49ED-B10C-880360ADBD9B}"/>
    <dgm:cxn modelId="{CAEDD55C-F922-104D-931E-6B316F1FCD88}" type="presParOf" srcId="{16703386-85B3-9F44-A545-89D687BB81AA}" destId="{91A68A5B-6B49-0047-ADF4-250A30072FB7}" srcOrd="0" destOrd="0" presId="urn:microsoft.com/office/officeart/2005/8/layout/default"/>
    <dgm:cxn modelId="{5C5830D0-2F31-CE45-899C-395F9763209E}" type="presParOf" srcId="{16703386-85B3-9F44-A545-89D687BB81AA}" destId="{DD7D18EC-DB6E-3D4E-9412-781B7B44E9CE}" srcOrd="1" destOrd="0" presId="urn:microsoft.com/office/officeart/2005/8/layout/default"/>
    <dgm:cxn modelId="{D15F973A-B817-F443-96E6-2A905CEEEA89}" type="presParOf" srcId="{16703386-85B3-9F44-A545-89D687BB81AA}" destId="{D5FAE7FF-7A8F-D247-AAEA-8EF09BF127D2}" srcOrd="2" destOrd="0" presId="urn:microsoft.com/office/officeart/2005/8/layout/default"/>
    <dgm:cxn modelId="{97CCBE16-414E-BF48-87D1-3A0A88847BC3}" type="presParOf" srcId="{16703386-85B3-9F44-A545-89D687BB81AA}" destId="{ECF58969-6458-CD4E-89B6-2A1351C5994A}" srcOrd="3" destOrd="0" presId="urn:microsoft.com/office/officeart/2005/8/layout/default"/>
    <dgm:cxn modelId="{4446EA1C-84A4-184C-B016-F6269EF423B4}" type="presParOf" srcId="{16703386-85B3-9F44-A545-89D687BB81AA}" destId="{722EA8CB-8F0E-4944-A914-B0BCAA226EAC}" srcOrd="4" destOrd="0" presId="urn:microsoft.com/office/officeart/2005/8/layout/default"/>
    <dgm:cxn modelId="{2D5FC740-1F0F-5940-8805-9A98E8EC219A}" type="presParOf" srcId="{16703386-85B3-9F44-A545-89D687BB81AA}" destId="{ABA5AACE-A2B0-0049-9057-FE0DCE062828}" srcOrd="5" destOrd="0" presId="urn:microsoft.com/office/officeart/2005/8/layout/default"/>
    <dgm:cxn modelId="{87DAB7C4-2491-8A43-BB0A-44F5FA920100}" type="presParOf" srcId="{16703386-85B3-9F44-A545-89D687BB81AA}" destId="{472C727D-F48F-0F45-9D3A-C98E4F1D87C1}" srcOrd="6" destOrd="0" presId="urn:microsoft.com/office/officeart/2005/8/layout/default"/>
    <dgm:cxn modelId="{DBF44BCB-1F52-4444-87BB-3191DA8C3DBA}" type="presParOf" srcId="{16703386-85B3-9F44-A545-89D687BB81AA}" destId="{104B574C-6671-0D45-BC4B-84E7DD53EC00}" srcOrd="7" destOrd="0" presId="urn:microsoft.com/office/officeart/2005/8/layout/default"/>
    <dgm:cxn modelId="{F797DDB9-4FE5-E646-BF99-2EAE718FA5D8}" type="presParOf" srcId="{16703386-85B3-9F44-A545-89D687BB81AA}" destId="{96263E15-057E-164D-A333-364950027CBA}" srcOrd="8" destOrd="0" presId="urn:microsoft.com/office/officeart/2005/8/layout/default"/>
    <dgm:cxn modelId="{C277207D-1798-B54A-A94B-A37BE805B8A1}" type="presParOf" srcId="{16703386-85B3-9F44-A545-89D687BB81AA}" destId="{E98B72FA-9B24-BA45-9578-D6D63F232E51}" srcOrd="9" destOrd="0" presId="urn:microsoft.com/office/officeart/2005/8/layout/default"/>
    <dgm:cxn modelId="{28344433-9697-FD47-8A87-71AB6F9E30F6}" type="presParOf" srcId="{16703386-85B3-9F44-A545-89D687BB81AA}" destId="{AF4BDA26-04AA-FD4E-A929-EF9D4B62F93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ED09E-04F1-2E4D-AA3A-2BB3FDF67F2D}">
      <dsp:nvSpPr>
        <dsp:cNvPr id="0" name=""/>
        <dsp:cNvSpPr/>
      </dsp:nvSpPr>
      <dsp:spPr>
        <a:xfrm>
          <a:off x="0" y="496"/>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F5AF48-49FA-E84A-8E51-B6B850C02C0F}">
      <dsp:nvSpPr>
        <dsp:cNvPr id="0" name=""/>
        <dsp:cNvSpPr/>
      </dsp:nvSpPr>
      <dsp:spPr>
        <a:xfrm>
          <a:off x="0" y="496"/>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Cloud</a:t>
          </a:r>
        </a:p>
      </dsp:txBody>
      <dsp:txXfrm>
        <a:off x="0" y="496"/>
        <a:ext cx="11283078" cy="451445"/>
      </dsp:txXfrm>
    </dsp:sp>
    <dsp:sp modelId="{042B5750-1F3F-E845-ABA5-D1F2AE35D634}">
      <dsp:nvSpPr>
        <dsp:cNvPr id="0" name=""/>
        <dsp:cNvSpPr/>
      </dsp:nvSpPr>
      <dsp:spPr>
        <a:xfrm>
          <a:off x="0" y="451941"/>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B830C1-207E-6840-AE3D-4B9F50F30098}">
      <dsp:nvSpPr>
        <dsp:cNvPr id="0" name=""/>
        <dsp:cNvSpPr/>
      </dsp:nvSpPr>
      <dsp:spPr>
        <a:xfrm>
          <a:off x="0" y="451941"/>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Terminology</a:t>
          </a:r>
        </a:p>
      </dsp:txBody>
      <dsp:txXfrm>
        <a:off x="0" y="451941"/>
        <a:ext cx="11283078" cy="451445"/>
      </dsp:txXfrm>
    </dsp:sp>
    <dsp:sp modelId="{9AD8CC24-797A-2242-8CED-CF801D256AA5}">
      <dsp:nvSpPr>
        <dsp:cNvPr id="0" name=""/>
        <dsp:cNvSpPr/>
      </dsp:nvSpPr>
      <dsp:spPr>
        <a:xfrm>
          <a:off x="0" y="903386"/>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744365-A8E9-8647-8585-15C43C41EA58}">
      <dsp:nvSpPr>
        <dsp:cNvPr id="0" name=""/>
        <dsp:cNvSpPr/>
      </dsp:nvSpPr>
      <dsp:spPr>
        <a:xfrm>
          <a:off x="0" y="903386"/>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Geographies/Regions</a:t>
          </a:r>
        </a:p>
      </dsp:txBody>
      <dsp:txXfrm>
        <a:off x="0" y="903386"/>
        <a:ext cx="11283078" cy="451445"/>
      </dsp:txXfrm>
    </dsp:sp>
    <dsp:sp modelId="{D73F9547-AAA5-9E41-ACAE-2544FEBC5D63}">
      <dsp:nvSpPr>
        <dsp:cNvPr id="0" name=""/>
        <dsp:cNvSpPr/>
      </dsp:nvSpPr>
      <dsp:spPr>
        <a:xfrm>
          <a:off x="0" y="1354832"/>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09250-9DAD-7045-8E01-6561CB63F473}">
      <dsp:nvSpPr>
        <dsp:cNvPr id="0" name=""/>
        <dsp:cNvSpPr/>
      </dsp:nvSpPr>
      <dsp:spPr>
        <a:xfrm>
          <a:off x="0" y="1354832"/>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Networking</a:t>
          </a:r>
        </a:p>
      </dsp:txBody>
      <dsp:txXfrm>
        <a:off x="0" y="1354832"/>
        <a:ext cx="11283078" cy="451445"/>
      </dsp:txXfrm>
    </dsp:sp>
    <dsp:sp modelId="{6ACA0CD4-4433-DA41-9144-9AF95A13ABA9}">
      <dsp:nvSpPr>
        <dsp:cNvPr id="0" name=""/>
        <dsp:cNvSpPr/>
      </dsp:nvSpPr>
      <dsp:spPr>
        <a:xfrm>
          <a:off x="0" y="1806277"/>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D7F43-F0A7-6B4C-A339-DF21F1B94FA0}">
      <dsp:nvSpPr>
        <dsp:cNvPr id="0" name=""/>
        <dsp:cNvSpPr/>
      </dsp:nvSpPr>
      <dsp:spPr>
        <a:xfrm>
          <a:off x="0" y="1806277"/>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 Security</a:t>
          </a:r>
        </a:p>
      </dsp:txBody>
      <dsp:txXfrm>
        <a:off x="0" y="1806277"/>
        <a:ext cx="11283078" cy="451445"/>
      </dsp:txXfrm>
    </dsp:sp>
    <dsp:sp modelId="{454098AB-C846-6548-8A01-89656D8BE401}">
      <dsp:nvSpPr>
        <dsp:cNvPr id="0" name=""/>
        <dsp:cNvSpPr/>
      </dsp:nvSpPr>
      <dsp:spPr>
        <a:xfrm>
          <a:off x="0" y="2257722"/>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477A-1C4C-0C4D-9F44-4F31AE440834}">
      <dsp:nvSpPr>
        <dsp:cNvPr id="0" name=""/>
        <dsp:cNvSpPr/>
      </dsp:nvSpPr>
      <dsp:spPr>
        <a:xfrm>
          <a:off x="0" y="2257722"/>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Azure Virtual Machines</a:t>
          </a:r>
        </a:p>
      </dsp:txBody>
      <dsp:txXfrm>
        <a:off x="0" y="2257722"/>
        <a:ext cx="11283078" cy="451445"/>
      </dsp:txXfrm>
    </dsp:sp>
    <dsp:sp modelId="{F3CCEF62-526C-D844-8C6A-3B50D2DF3E81}">
      <dsp:nvSpPr>
        <dsp:cNvPr id="0" name=""/>
        <dsp:cNvSpPr/>
      </dsp:nvSpPr>
      <dsp:spPr>
        <a:xfrm>
          <a:off x="0" y="2709167"/>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6D846-A5AB-B74F-9F16-E883B0D2ABB0}">
      <dsp:nvSpPr>
        <dsp:cNvPr id="0" name=""/>
        <dsp:cNvSpPr/>
      </dsp:nvSpPr>
      <dsp:spPr>
        <a:xfrm>
          <a:off x="0" y="2709167"/>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SQL DB</a:t>
          </a:r>
        </a:p>
      </dsp:txBody>
      <dsp:txXfrm>
        <a:off x="0" y="2709167"/>
        <a:ext cx="11283078" cy="451445"/>
      </dsp:txXfrm>
    </dsp:sp>
    <dsp:sp modelId="{B039A7F2-BED8-764F-A443-E380916A7A19}">
      <dsp:nvSpPr>
        <dsp:cNvPr id="0" name=""/>
        <dsp:cNvSpPr/>
      </dsp:nvSpPr>
      <dsp:spPr>
        <a:xfrm>
          <a:off x="0" y="3160613"/>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60B13F-3909-2C45-9BB3-93DE17FA8E28}">
      <dsp:nvSpPr>
        <dsp:cNvPr id="0" name=""/>
        <dsp:cNvSpPr/>
      </dsp:nvSpPr>
      <dsp:spPr>
        <a:xfrm>
          <a:off x="0" y="3160613"/>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Managed Instances (MI)</a:t>
          </a:r>
        </a:p>
      </dsp:txBody>
      <dsp:txXfrm>
        <a:off x="0" y="3160613"/>
        <a:ext cx="11283078" cy="451445"/>
      </dsp:txXfrm>
    </dsp:sp>
    <dsp:sp modelId="{B0ECF5FA-E23C-FE41-A1D4-0047B35DC5D5}">
      <dsp:nvSpPr>
        <dsp:cNvPr id="0" name=""/>
        <dsp:cNvSpPr/>
      </dsp:nvSpPr>
      <dsp:spPr>
        <a:xfrm>
          <a:off x="0" y="3612058"/>
          <a:ext cx="11283078"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CE80E-A4D7-4146-93B6-F14483710A89}">
      <dsp:nvSpPr>
        <dsp:cNvPr id="0" name=""/>
        <dsp:cNvSpPr/>
      </dsp:nvSpPr>
      <dsp:spPr>
        <a:xfrm>
          <a:off x="0" y="3612058"/>
          <a:ext cx="11283078" cy="45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Demos</a:t>
          </a:r>
        </a:p>
      </dsp:txBody>
      <dsp:txXfrm>
        <a:off x="0" y="3612058"/>
        <a:ext cx="11283078" cy="451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68A5B-6B49-0047-ADF4-250A30072FB7}">
      <dsp:nvSpPr>
        <dsp:cNvPr id="0" name=""/>
        <dsp:cNvSpPr/>
      </dsp:nvSpPr>
      <dsp:spPr>
        <a:xfrm>
          <a:off x="989988"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physical access to database files</a:t>
          </a:r>
        </a:p>
      </dsp:txBody>
      <dsp:txXfrm>
        <a:off x="989988" y="1640"/>
        <a:ext cx="2765832" cy="1659499"/>
      </dsp:txXfrm>
    </dsp:sp>
    <dsp:sp modelId="{D5FAE7FF-7A8F-D247-AAEA-8EF09BF127D2}">
      <dsp:nvSpPr>
        <dsp:cNvPr id="0" name=""/>
        <dsp:cNvSpPr/>
      </dsp:nvSpPr>
      <dsp:spPr>
        <a:xfrm>
          <a:off x="4032404"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upgrade</a:t>
          </a:r>
        </a:p>
      </dsp:txBody>
      <dsp:txXfrm>
        <a:off x="4032404" y="1640"/>
        <a:ext cx="2765832" cy="1659499"/>
      </dsp:txXfrm>
    </dsp:sp>
    <dsp:sp modelId="{722EA8CB-8F0E-4944-A914-B0BCAA226EAC}">
      <dsp:nvSpPr>
        <dsp:cNvPr id="0" name=""/>
        <dsp:cNvSpPr/>
      </dsp:nvSpPr>
      <dsp:spPr>
        <a:xfrm>
          <a:off x="7074820" y="1640"/>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patch</a:t>
          </a:r>
        </a:p>
      </dsp:txBody>
      <dsp:txXfrm>
        <a:off x="7074820" y="1640"/>
        <a:ext cx="2765832" cy="1659499"/>
      </dsp:txXfrm>
    </dsp:sp>
    <dsp:sp modelId="{472C727D-F48F-0F45-9D3A-C98E4F1D87C1}">
      <dsp:nvSpPr>
        <dsp:cNvPr id="0" name=""/>
        <dsp:cNvSpPr/>
      </dsp:nvSpPr>
      <dsp:spPr>
        <a:xfrm>
          <a:off x="989988"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No need to reboot/restart</a:t>
          </a:r>
        </a:p>
      </dsp:txBody>
      <dsp:txXfrm>
        <a:off x="989988" y="1937723"/>
        <a:ext cx="2765832" cy="1659499"/>
      </dsp:txXfrm>
    </dsp:sp>
    <dsp:sp modelId="{96263E15-057E-164D-A333-364950027CBA}">
      <dsp:nvSpPr>
        <dsp:cNvPr id="0" name=""/>
        <dsp:cNvSpPr/>
      </dsp:nvSpPr>
      <dsp:spPr>
        <a:xfrm>
          <a:off x="4032404"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Automatic backups (yay!)</a:t>
          </a:r>
        </a:p>
        <a:p>
          <a:pPr marL="228600" lvl="1" indent="-228600" algn="l" defTabSz="933450">
            <a:lnSpc>
              <a:spcPct val="90000"/>
            </a:lnSpc>
            <a:spcBef>
              <a:spcPct val="0"/>
            </a:spcBef>
            <a:spcAft>
              <a:spcPct val="15000"/>
            </a:spcAft>
            <a:buChar char="•"/>
          </a:pPr>
          <a:r>
            <a:rPr lang="en-US" sz="2100" kern="1200"/>
            <a:t>TDE Enabled by default</a:t>
          </a:r>
        </a:p>
      </dsp:txBody>
      <dsp:txXfrm>
        <a:off x="4032404" y="1937723"/>
        <a:ext cx="2765832" cy="1659499"/>
      </dsp:txXfrm>
    </dsp:sp>
    <dsp:sp modelId="{AF4BDA26-04AA-FD4E-A929-EF9D4B62F939}">
      <dsp:nvSpPr>
        <dsp:cNvPr id="0" name=""/>
        <dsp:cNvSpPr/>
      </dsp:nvSpPr>
      <dsp:spPr>
        <a:xfrm>
          <a:off x="7074820" y="1937723"/>
          <a:ext cx="2765832" cy="165949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Things get tested here first</a:t>
          </a:r>
        </a:p>
      </dsp:txBody>
      <dsp:txXfrm>
        <a:off x="7074820" y="1937723"/>
        <a:ext cx="2765832" cy="16594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41E3DC9-C454-B941-A1CA-22887B466B6F}" type="datetimeFigureOut">
              <a:rPr lang="en-US" altLang="en-US"/>
              <a:pPr/>
              <a:t>2/1/19</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00F6509-DD75-1446-9671-4CF65AF35C10}" type="slidenum">
              <a:rPr lang="en-US" altLang="en-US"/>
              <a:pPr/>
              <a:t>‹#›</a:t>
            </a:fld>
            <a:endParaRPr lang="en-US" altLang="en-US"/>
          </a:p>
        </p:txBody>
      </p:sp>
    </p:spTree>
    <p:extLst>
      <p:ext uri="{BB962C8B-B14F-4D97-AF65-F5344CB8AC3E}">
        <p14:creationId xmlns:p14="http://schemas.microsoft.com/office/powerpoint/2010/main" val="2121990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030012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15</a:t>
            </a:fld>
            <a:endParaRPr lang="en-US" altLang="en-US"/>
          </a:p>
        </p:txBody>
      </p:sp>
    </p:spTree>
    <p:extLst>
      <p:ext uri="{BB962C8B-B14F-4D97-AF65-F5344CB8AC3E}">
        <p14:creationId xmlns:p14="http://schemas.microsoft.com/office/powerpoint/2010/main" val="51028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1 core / 2 GB mem / 1 TB  </a:t>
            </a:r>
            <a:r>
              <a:rPr lang="en-US" sz="1200" dirty="0">
                <a:sym typeface="Wingdings" panose="05000000000000000000" pitchFamily="2" charset="2"/>
              </a:rPr>
              <a:t>   32 </a:t>
            </a:r>
            <a:r>
              <a:rPr lang="en-US" sz="1200" dirty="0"/>
              <a:t>cores / 448 GB mem / 64 TB</a:t>
            </a:r>
          </a:p>
          <a:p>
            <a:endParaRPr lang="en-US" dirty="0"/>
          </a:p>
          <a:p>
            <a:pPr marL="689723" lvl="3" indent="-251970">
              <a:buFont typeface="Arial" pitchFamily="34" charset="0"/>
              <a:buChar char="•"/>
            </a:pPr>
            <a:r>
              <a:rPr lang="en-US" sz="2000" dirty="0"/>
              <a:t>From Microsoft images (gallery) or your own images (custom)</a:t>
            </a:r>
          </a:p>
          <a:p>
            <a:pPr marL="964043" lvl="4" indent="-251970"/>
            <a:r>
              <a:rPr lang="en-US" sz="1800" dirty="0"/>
              <a:t>SQL 2008R2 / 2012 / 2014 / 2016 / 2017      </a:t>
            </a:r>
          </a:p>
          <a:p>
            <a:pPr marL="964043" lvl="4" indent="-251970"/>
            <a:r>
              <a:rPr lang="en-US" sz="1800" dirty="0"/>
              <a:t>Web / Standard / Enterprise</a:t>
            </a:r>
          </a:p>
          <a:p>
            <a:pPr marL="964043" lvl="4" indent="-251970"/>
            <a:r>
              <a:rPr lang="en-US" sz="2000" dirty="0"/>
              <a:t>Images refreshed with latest version, SP, CU</a:t>
            </a:r>
          </a:p>
          <a:p>
            <a:pPr marL="964043" lvl="4" indent="-251970"/>
            <a:r>
              <a:rPr lang="en-US" sz="1800" dirty="0"/>
              <a:t>SQL Server on Linux	</a:t>
            </a:r>
          </a:p>
          <a:p>
            <a:pPr marL="964043" lvl="4" indent="-251970"/>
            <a:endParaRPr lang="en-US" sz="1800" dirty="0"/>
          </a:p>
          <a:p>
            <a:pPr marL="49643" lvl="2" indent="-251970"/>
            <a:r>
              <a:rPr lang="en-US" sz="1800" dirty="0"/>
              <a:t>EA = Enterprise Agreement</a:t>
            </a:r>
          </a:p>
          <a:p>
            <a:pPr marL="49643" lvl="2" indent="-251970"/>
            <a:endParaRPr lang="en-US" sz="1800" dirty="0"/>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16</a:t>
            </a:fld>
            <a:endParaRPr lang="en-US" altLang="en-US"/>
          </a:p>
        </p:txBody>
      </p:sp>
    </p:spTree>
    <p:extLst>
      <p:ext uri="{BB962C8B-B14F-4D97-AF65-F5344CB8AC3E}">
        <p14:creationId xmlns:p14="http://schemas.microsoft.com/office/powerpoint/2010/main" val="292927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6015" lvl="2" indent="-336015"/>
            <a:r>
              <a:rPr lang="en-US" sz="3135" dirty="0"/>
              <a:t>Different Storage Options</a:t>
            </a:r>
          </a:p>
          <a:p>
            <a:pPr marL="560027" lvl="3" indent="-336015"/>
            <a:r>
              <a:rPr lang="en-US" sz="2000" b="1" dirty="0"/>
              <a:t>Standard Storage:</a:t>
            </a:r>
            <a:r>
              <a:rPr lang="en-US" sz="2000" dirty="0"/>
              <a:t> Low throughput (max 500 IOPs p/disk)</a:t>
            </a:r>
          </a:p>
          <a:p>
            <a:pPr marL="560027" lvl="3" indent="-336015"/>
            <a:r>
              <a:rPr lang="en-US" sz="2000" dirty="0"/>
              <a:t>	High latency (</a:t>
            </a:r>
            <a:r>
              <a:rPr lang="en-US" sz="2000" dirty="0" err="1"/>
              <a:t>avg</a:t>
            </a:r>
            <a:r>
              <a:rPr lang="en-US" sz="2000" dirty="0"/>
              <a:t> 40ms), pay for </a:t>
            </a:r>
            <a:r>
              <a:rPr lang="en-US" sz="2000" b="1" dirty="0"/>
              <a:t>used</a:t>
            </a:r>
            <a:r>
              <a:rPr lang="en-US" sz="2000" dirty="0"/>
              <a:t> space</a:t>
            </a:r>
          </a:p>
          <a:p>
            <a:pPr marL="560027" lvl="3" indent="-336015"/>
            <a:r>
              <a:rPr lang="en-US" sz="2000" b="1" dirty="0"/>
              <a:t>Premium Storage: </a:t>
            </a:r>
            <a:r>
              <a:rPr lang="en-US" sz="2000" dirty="0"/>
              <a:t>High throughput (max 7500 IOPs p/disk)</a:t>
            </a:r>
          </a:p>
          <a:p>
            <a:pPr marL="560027" lvl="3" indent="-336015"/>
            <a:r>
              <a:rPr lang="en-US" sz="2000" dirty="0"/>
              <a:t>	Low latency (</a:t>
            </a:r>
            <a:r>
              <a:rPr lang="en-US" sz="2000" dirty="0" err="1"/>
              <a:t>avg</a:t>
            </a:r>
            <a:r>
              <a:rPr lang="en-US" sz="2000" dirty="0"/>
              <a:t> 4ms), pay for </a:t>
            </a:r>
            <a:r>
              <a:rPr lang="en-US" sz="2000" b="1" dirty="0"/>
              <a:t>allocated</a:t>
            </a:r>
            <a:r>
              <a:rPr lang="en-US" sz="2000" dirty="0"/>
              <a:t> space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docs.microsoft.com</a:t>
            </a:r>
            <a:r>
              <a:rPr lang="en-US" dirty="0"/>
              <a:t>/</a:t>
            </a:r>
            <a:r>
              <a:rPr lang="en-US" dirty="0" err="1"/>
              <a:t>en</a:t>
            </a:r>
            <a:r>
              <a:rPr lang="en-US" dirty="0"/>
              <a:t>-us/azure/virtual-machines/windows/sizes</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17</a:t>
            </a:fld>
            <a:endParaRPr lang="en-US" altLang="en-US"/>
          </a:p>
        </p:txBody>
      </p:sp>
    </p:spTree>
    <p:extLst>
      <p:ext uri="{BB962C8B-B14F-4D97-AF65-F5344CB8AC3E}">
        <p14:creationId xmlns:p14="http://schemas.microsoft.com/office/powerpoint/2010/main" val="2525761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DTU – Database </a:t>
            </a:r>
            <a:r>
              <a:rPr lang="en-US" dirty="0" err="1"/>
              <a:t>Transation</a:t>
            </a:r>
            <a:r>
              <a:rPr lang="en-US" dirty="0"/>
              <a:t> Unit</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18</a:t>
            </a:fld>
            <a:endParaRPr lang="en-US" altLang="en-US"/>
          </a:p>
        </p:txBody>
      </p:sp>
    </p:spTree>
    <p:extLst>
      <p:ext uri="{BB962C8B-B14F-4D97-AF65-F5344CB8AC3E}">
        <p14:creationId xmlns:p14="http://schemas.microsoft.com/office/powerpoint/2010/main" val="850600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19</a:t>
            </a:fld>
            <a:endParaRPr lang="en-US" altLang="en-US"/>
          </a:p>
        </p:txBody>
      </p:sp>
    </p:spTree>
    <p:extLst>
      <p:ext uri="{BB962C8B-B14F-4D97-AF65-F5344CB8AC3E}">
        <p14:creationId xmlns:p14="http://schemas.microsoft.com/office/powerpoint/2010/main" val="232525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20</a:t>
            </a:fld>
            <a:endParaRPr lang="en-US" altLang="en-US"/>
          </a:p>
        </p:txBody>
      </p:sp>
    </p:spTree>
    <p:extLst>
      <p:ext uri="{BB962C8B-B14F-4D97-AF65-F5344CB8AC3E}">
        <p14:creationId xmlns:p14="http://schemas.microsoft.com/office/powerpoint/2010/main" val="283472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cost differences between spinning and SSDs</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25</a:t>
            </a:fld>
            <a:endParaRPr lang="en-US" altLang="en-US"/>
          </a:p>
        </p:txBody>
      </p:sp>
    </p:spTree>
    <p:extLst>
      <p:ext uri="{BB962C8B-B14F-4D97-AF65-F5344CB8AC3E}">
        <p14:creationId xmlns:p14="http://schemas.microsoft.com/office/powerpoint/2010/main" val="212990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28</a:t>
            </a:fld>
            <a:endParaRPr lang="en-US" altLang="en-US"/>
          </a:p>
        </p:txBody>
      </p:sp>
    </p:spTree>
    <p:extLst>
      <p:ext uri="{BB962C8B-B14F-4D97-AF65-F5344CB8AC3E}">
        <p14:creationId xmlns:p14="http://schemas.microsoft.com/office/powerpoint/2010/main" val="234632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31</a:t>
            </a:fld>
            <a:endParaRPr lang="en-US" altLang="en-US" sz="1200"/>
          </a:p>
        </p:txBody>
      </p:sp>
    </p:spTree>
    <p:extLst>
      <p:ext uri="{BB962C8B-B14F-4D97-AF65-F5344CB8AC3E}">
        <p14:creationId xmlns:p14="http://schemas.microsoft.com/office/powerpoint/2010/main" val="38554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4</a:t>
            </a:fld>
            <a:endParaRPr lang="en-US" altLang="en-US" sz="1200"/>
          </a:p>
        </p:txBody>
      </p:sp>
    </p:spTree>
    <p:extLst>
      <p:ext uri="{BB962C8B-B14F-4D97-AF65-F5344CB8AC3E}">
        <p14:creationId xmlns:p14="http://schemas.microsoft.com/office/powerpoint/2010/main" val="558728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5</a:t>
            </a:fld>
            <a:endParaRPr lang="en-US" altLang="en-US" sz="1200"/>
          </a:p>
        </p:txBody>
      </p:sp>
    </p:spTree>
    <p:extLst>
      <p:ext uri="{BB962C8B-B14F-4D97-AF65-F5344CB8AC3E}">
        <p14:creationId xmlns:p14="http://schemas.microsoft.com/office/powerpoint/2010/main" val="210502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auto">
              <a:spcAft>
                <a:spcPts val="0"/>
              </a:spcAft>
            </a:pPr>
            <a:r>
              <a:rPr lang="en-US" dirty="0"/>
              <a:t>Locally Redundant Storage – redundant storage within the same data center</a:t>
            </a:r>
          </a:p>
          <a:p>
            <a:pPr lvl="1" fontAlgn="auto">
              <a:spcAft>
                <a:spcPts val="0"/>
              </a:spcAft>
            </a:pPr>
            <a:r>
              <a:rPr lang="en-US" dirty="0"/>
              <a:t>Geo-redundant Storage – geo0redundant storage across geo-graphics </a:t>
            </a:r>
            <a:r>
              <a:rPr lang="en-US" dirty="0" err="1"/>
              <a:t>regsions</a:t>
            </a:r>
            <a:endParaRPr lang="en-US" dirty="0"/>
          </a:p>
          <a:p>
            <a:pPr lvl="1" fontAlgn="auto">
              <a:spcAft>
                <a:spcPts val="0"/>
              </a:spcAft>
            </a:pPr>
            <a:r>
              <a:rPr lang="en-US" dirty="0"/>
              <a:t>Zone-redundant Storage – redundant storage across zones</a:t>
            </a:r>
          </a:p>
          <a:p>
            <a:pPr lvl="1" fontAlgn="auto">
              <a:spcAft>
                <a:spcPts val="0"/>
              </a:spcAft>
            </a:pPr>
            <a:r>
              <a:rPr lang="en-US" dirty="0"/>
              <a:t>Read-access geo-redundant Storage - </a:t>
            </a:r>
          </a:p>
          <a:p>
            <a:pPr lvl="1" fontAlgn="auto">
              <a:spcAft>
                <a:spcPts val="0"/>
              </a:spcAft>
            </a:pPr>
            <a:endParaRPr lang="en-US" dirty="0"/>
          </a:p>
          <a:p>
            <a:pPr lvl="1" fontAlgn="auto">
              <a:spcAft>
                <a:spcPts val="0"/>
              </a:spcAft>
            </a:pPr>
            <a:r>
              <a:rPr lang="en-US" dirty="0"/>
              <a:t>Regions not data centers</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7</a:t>
            </a:fld>
            <a:endParaRPr lang="en-US" altLang="en-US"/>
          </a:p>
        </p:txBody>
      </p:sp>
    </p:spTree>
    <p:extLst>
      <p:ext uri="{BB962C8B-B14F-4D97-AF65-F5344CB8AC3E}">
        <p14:creationId xmlns:p14="http://schemas.microsoft.com/office/powerpoint/2010/main" val="3914004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spectre</a:t>
            </a:r>
            <a:r>
              <a:rPr lang="en-US" dirty="0"/>
              <a:t>/meltdown as an example.</a:t>
            </a:r>
          </a:p>
          <a:p>
            <a:endParaRPr lang="en-US" dirty="0"/>
          </a:p>
          <a:p>
            <a:r>
              <a:rPr lang="en-US" dirty="0"/>
              <a:t>On premises - install the patch, reboot, fail over whatever. </a:t>
            </a:r>
          </a:p>
          <a:p>
            <a:r>
              <a:rPr lang="en-US" dirty="0"/>
              <a:t>IaaS vs PaaS -   You’d see a blip as the underlying hardware is rebooted</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8</a:t>
            </a:fld>
            <a:endParaRPr lang="en-US" altLang="en-US"/>
          </a:p>
        </p:txBody>
      </p:sp>
    </p:spTree>
    <p:extLst>
      <p:ext uri="{BB962C8B-B14F-4D97-AF65-F5344CB8AC3E}">
        <p14:creationId xmlns:p14="http://schemas.microsoft.com/office/powerpoint/2010/main" val="292284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9</a:t>
            </a:fld>
            <a:endParaRPr lang="en-US" altLang="en-US"/>
          </a:p>
        </p:txBody>
      </p:sp>
    </p:spTree>
    <p:extLst>
      <p:ext uri="{BB962C8B-B14F-4D97-AF65-F5344CB8AC3E}">
        <p14:creationId xmlns:p14="http://schemas.microsoft.com/office/powerpoint/2010/main" val="82499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https://azure.microsoft.com/en-us/global-infrastructure/regions/</a:t>
            </a:r>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10</a:t>
            </a:fld>
            <a:endParaRPr lang="en-US" altLang="en-US"/>
          </a:p>
        </p:txBody>
      </p:sp>
    </p:spTree>
    <p:extLst>
      <p:ext uri="{BB962C8B-B14F-4D97-AF65-F5344CB8AC3E}">
        <p14:creationId xmlns:p14="http://schemas.microsoft.com/office/powerpoint/2010/main" val="18661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Let’s talk about the big networking</a:t>
            </a:r>
            <a:r>
              <a:rPr lang="en-US" baseline="0" dirty="0"/>
              <a:t> picture. </a:t>
            </a:r>
          </a:p>
          <a:p>
            <a:r>
              <a:rPr lang="en-US" b="1" baseline="0" dirty="0"/>
              <a:t>Virtual network:</a:t>
            </a:r>
            <a:r>
              <a:rPr lang="en-US" baseline="0" dirty="0"/>
              <a:t> </a:t>
            </a:r>
            <a:r>
              <a:rPr lang="en-US" sz="1200" b="0" i="0" kern="1200" dirty="0">
                <a:solidFill>
                  <a:schemeClr val="tx1"/>
                </a:solidFill>
                <a:effectLst/>
                <a:latin typeface="Segoe UI Light" pitchFamily="34" charset="0"/>
                <a:ea typeface="ＭＳ Ｐゴシック" charset="0"/>
                <a:cs typeface="ＭＳ Ｐゴシック" charset="0"/>
              </a:rPr>
              <a:t>An Azure virtual network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is a representation of your own network in the cloud. </a:t>
            </a:r>
          </a:p>
          <a:p>
            <a:r>
              <a:rPr lang="en-US" sz="1200" b="1" i="0" kern="1200" dirty="0">
                <a:solidFill>
                  <a:schemeClr val="tx1"/>
                </a:solidFill>
                <a:effectLst/>
                <a:latin typeface="Segoe UI Light" pitchFamily="34" charset="0"/>
                <a:ea typeface="ＭＳ Ｐゴシック" charset="0"/>
                <a:cs typeface="ＭＳ Ｐゴシック" charset="0"/>
              </a:rPr>
              <a:t>Bring your own network:</a:t>
            </a:r>
            <a:r>
              <a:rPr lang="en-US" sz="1200" b="0" i="0" kern="1200" dirty="0">
                <a:solidFill>
                  <a:schemeClr val="tx1"/>
                </a:solidFill>
                <a:effectLst/>
                <a:latin typeface="Segoe UI Light" pitchFamily="34" charset="0"/>
                <a:ea typeface="ＭＳ Ｐゴシック" charset="0"/>
                <a:cs typeface="ＭＳ Ｐゴシック" charset="0"/>
              </a:rPr>
              <a:t> Microsoft lets you bring you own network (BYON) into Windows Azure. You can connect your local area network (LAN) to Azure and an unlimited number of computers on your corporate networks can seamlessly communicate with VMs in Azure. You can specify private network spaces (such as 192.168.x.x and 10.x.x.x) in any range, size, and starting number to suit your existing network topology.</a:t>
            </a:r>
          </a:p>
          <a:p>
            <a:r>
              <a:rPr lang="en-US" sz="1200" b="1" i="0" kern="1200" dirty="0">
                <a:solidFill>
                  <a:schemeClr val="tx1"/>
                </a:solidFill>
                <a:effectLst/>
                <a:latin typeface="Segoe UI Light" pitchFamily="34" charset="0"/>
                <a:ea typeface="ＭＳ Ｐゴシック" charset="0"/>
                <a:cs typeface="ＭＳ Ｐゴシック" charset="0"/>
              </a:rPr>
              <a:t>Segment with subnets and security groups:</a:t>
            </a:r>
            <a:r>
              <a:rPr lang="en-US" sz="1200" b="0" i="0" kern="1200" dirty="0">
                <a:solidFill>
                  <a:schemeClr val="tx1"/>
                </a:solidFill>
                <a:effectLst/>
                <a:latin typeface="Segoe UI Light" pitchFamily="34" charset="0"/>
                <a:ea typeface="ＭＳ Ｐゴシック" charset="0"/>
                <a:cs typeface="ＭＳ Ｐゴシック" charset="0"/>
              </a:rPr>
              <a:t> You can also further segment your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into subnets and deploy Azure IaaS virtual machines (VMs) and PaaS role instances, in the same way you can deploy physical and virtual machines to your on-premises datacenter. Network Security Groups provide control over network traffic flowing in and out of your services running in Azure.</a:t>
            </a:r>
          </a:p>
          <a:p>
            <a:r>
              <a:rPr lang="en-US" sz="1200" b="1" i="0" kern="1200" dirty="0">
                <a:solidFill>
                  <a:schemeClr val="tx1"/>
                </a:solidFill>
                <a:effectLst/>
                <a:latin typeface="Segoe UI Light" pitchFamily="34" charset="0"/>
                <a:ea typeface="ＭＳ Ｐゴシック" charset="0"/>
                <a:cs typeface="ＭＳ Ｐゴシック" charset="0"/>
              </a:rPr>
              <a:t>Control traffic flow with User Defined Routes:</a:t>
            </a:r>
            <a:r>
              <a:rPr lang="en-US" sz="1200" b="0" i="0" kern="1200" dirty="0">
                <a:solidFill>
                  <a:schemeClr val="tx1"/>
                </a:solidFill>
                <a:effectLst/>
                <a:latin typeface="Segoe UI Light" pitchFamily="34" charset="0"/>
                <a:ea typeface="ＭＳ Ｐゴシック" charset="0"/>
                <a:cs typeface="ＭＳ Ｐゴシック" charset="0"/>
              </a:rPr>
              <a:t> With user defined routes, you now have complete control over the traffic flow in your virtual network. Virtual network by default provides system routes for traffic flow between virtual machines. You can now customize the routing table by defining routes allowing you to direct traffic through network appliances.</a:t>
            </a:r>
          </a:p>
          <a:p>
            <a:r>
              <a:rPr lang="en-US" dirty="0"/>
              <a:t>&lt;Click&gt;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Front-End Access: for</a:t>
            </a:r>
            <a:r>
              <a:rPr lang="en-US" baseline="0" dirty="0"/>
              <a:t> the front end access, Microsoft Azure Virtual Private Network (VPN) provides multiple options to secure and manage VPN like, dynamic/reserved public IP address, ACL for security, load balancing </a:t>
            </a:r>
            <a:r>
              <a:rPr lang="en-US" baseline="0" dirty="0" err="1"/>
              <a:t>etc</a:t>
            </a:r>
            <a:r>
              <a:rPr lang="en-US" baseline="0" dirty="0"/>
              <a: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a:t>
            </a:r>
          </a:p>
          <a:p>
            <a:r>
              <a:rPr lang="en-US" b="1" dirty="0"/>
              <a:t>Backend Connectivity:</a:t>
            </a:r>
            <a:r>
              <a:rPr lang="en-US" dirty="0"/>
              <a:t> With</a:t>
            </a:r>
            <a:r>
              <a:rPr lang="en-US" baseline="0" dirty="0"/>
              <a:t> Microsoft Azure Virtual Private Network (VPN), you can create point-to-site VPN for your dev/test, create secure site-to-site connectivity with Azure VPN gateways and can opt for ExpressRoute for private enterprise grade connectivity.</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13</a:t>
            </a:fld>
            <a:endParaRPr lang="en-US" altLang="en-US"/>
          </a:p>
        </p:txBody>
      </p:sp>
    </p:spTree>
    <p:extLst>
      <p:ext uri="{BB962C8B-B14F-4D97-AF65-F5344CB8AC3E}">
        <p14:creationId xmlns:p14="http://schemas.microsoft.com/office/powerpoint/2010/main" val="62659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Let’s talk about the big networking</a:t>
            </a:r>
            <a:r>
              <a:rPr lang="en-US" baseline="0" dirty="0"/>
              <a:t> picture. </a:t>
            </a:r>
          </a:p>
          <a:p>
            <a:r>
              <a:rPr lang="en-US" b="1" baseline="0" dirty="0"/>
              <a:t>Virtual network:</a:t>
            </a:r>
            <a:r>
              <a:rPr lang="en-US" baseline="0" dirty="0"/>
              <a:t> </a:t>
            </a:r>
            <a:r>
              <a:rPr lang="en-US" sz="1200" b="0" i="0" kern="1200" dirty="0">
                <a:solidFill>
                  <a:schemeClr val="tx1"/>
                </a:solidFill>
                <a:effectLst/>
                <a:latin typeface="Segoe UI Light" pitchFamily="34" charset="0"/>
                <a:ea typeface="ＭＳ Ｐゴシック" charset="0"/>
                <a:cs typeface="ＭＳ Ｐゴシック" charset="0"/>
              </a:rPr>
              <a:t>An Azure virtual network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is a representation of your own network in the cloud. </a:t>
            </a:r>
          </a:p>
          <a:p>
            <a:r>
              <a:rPr lang="en-US" sz="1200" b="1" i="0" kern="1200" dirty="0">
                <a:solidFill>
                  <a:schemeClr val="tx1"/>
                </a:solidFill>
                <a:effectLst/>
                <a:latin typeface="Segoe UI Light" pitchFamily="34" charset="0"/>
                <a:ea typeface="ＭＳ Ｐゴシック" charset="0"/>
                <a:cs typeface="ＭＳ Ｐゴシック" charset="0"/>
              </a:rPr>
              <a:t>Bring your own network:</a:t>
            </a:r>
            <a:r>
              <a:rPr lang="en-US" sz="1200" b="0" i="0" kern="1200" dirty="0">
                <a:solidFill>
                  <a:schemeClr val="tx1"/>
                </a:solidFill>
                <a:effectLst/>
                <a:latin typeface="Segoe UI Light" pitchFamily="34" charset="0"/>
                <a:ea typeface="ＭＳ Ｐゴシック" charset="0"/>
                <a:cs typeface="ＭＳ Ｐゴシック" charset="0"/>
              </a:rPr>
              <a:t> Microsoft lets you bring you own network (BYON) into Windows Azure. You can connect your local area network (LAN) to Azure and an unlimited number of computers on your corporate networks can seamlessly communicate with VMs in Azure. You can specify private network spaces (such as 192.168.x.x and 10.x.x.x) in any range, size, and starting number to suit your existing network topology.</a:t>
            </a:r>
          </a:p>
          <a:p>
            <a:r>
              <a:rPr lang="en-US" sz="1200" b="1" i="0" kern="1200" dirty="0">
                <a:solidFill>
                  <a:schemeClr val="tx1"/>
                </a:solidFill>
                <a:effectLst/>
                <a:latin typeface="Segoe UI Light" pitchFamily="34" charset="0"/>
                <a:ea typeface="ＭＳ Ｐゴシック" charset="0"/>
                <a:cs typeface="ＭＳ Ｐゴシック" charset="0"/>
              </a:rPr>
              <a:t>Segment with subnets and security groups:</a:t>
            </a:r>
            <a:r>
              <a:rPr lang="en-US" sz="1200" b="0" i="0" kern="1200" dirty="0">
                <a:solidFill>
                  <a:schemeClr val="tx1"/>
                </a:solidFill>
                <a:effectLst/>
                <a:latin typeface="Segoe UI Light" pitchFamily="34" charset="0"/>
                <a:ea typeface="ＭＳ Ｐゴシック" charset="0"/>
                <a:cs typeface="ＭＳ Ｐゴシック" charset="0"/>
              </a:rPr>
              <a:t> You can also further segment your </a:t>
            </a:r>
            <a:r>
              <a:rPr lang="en-US" sz="1200" b="0" i="0" kern="1200" dirty="0" err="1">
                <a:solidFill>
                  <a:schemeClr val="tx1"/>
                </a:solidFill>
                <a:effectLst/>
                <a:latin typeface="Segoe UI Light" pitchFamily="34" charset="0"/>
                <a:ea typeface="ＭＳ Ｐゴシック" charset="0"/>
                <a:cs typeface="ＭＳ Ｐゴシック" charset="0"/>
              </a:rPr>
              <a:t>VNet</a:t>
            </a:r>
            <a:r>
              <a:rPr lang="en-US" sz="1200" b="0" i="0" kern="1200" dirty="0">
                <a:solidFill>
                  <a:schemeClr val="tx1"/>
                </a:solidFill>
                <a:effectLst/>
                <a:latin typeface="Segoe UI Light" pitchFamily="34" charset="0"/>
                <a:ea typeface="ＭＳ Ｐゴシック" charset="0"/>
                <a:cs typeface="ＭＳ Ｐゴシック" charset="0"/>
              </a:rPr>
              <a:t> into subnets and deploy Azure IaaS virtual machines (VMs) and PaaS role instances, in the same way you can deploy physical and virtual machines to your on-premises datacenter. Network Security Groups provide control over network traffic flowing in and out of your services running in Azure.</a:t>
            </a:r>
          </a:p>
          <a:p>
            <a:r>
              <a:rPr lang="en-US" sz="1200" b="1" i="0" kern="1200" dirty="0">
                <a:solidFill>
                  <a:schemeClr val="tx1"/>
                </a:solidFill>
                <a:effectLst/>
                <a:latin typeface="Segoe UI Light" pitchFamily="34" charset="0"/>
                <a:ea typeface="ＭＳ Ｐゴシック" charset="0"/>
                <a:cs typeface="ＭＳ Ｐゴシック" charset="0"/>
              </a:rPr>
              <a:t>Control traffic flow with User Defined Routes:</a:t>
            </a:r>
            <a:r>
              <a:rPr lang="en-US" sz="1200" b="0" i="0" kern="1200" dirty="0">
                <a:solidFill>
                  <a:schemeClr val="tx1"/>
                </a:solidFill>
                <a:effectLst/>
                <a:latin typeface="Segoe UI Light" pitchFamily="34" charset="0"/>
                <a:ea typeface="ＭＳ Ｐゴシック" charset="0"/>
                <a:cs typeface="ＭＳ Ｐゴシック" charset="0"/>
              </a:rPr>
              <a:t> With user defined routes, you now have complete control over the traffic flow in your virtual network. Virtual network by default provides system routes for traffic flow between virtual machines. You can now customize the routing table by defining routes allowing you to direct traffic through network appliances.</a:t>
            </a:r>
          </a:p>
          <a:p>
            <a:r>
              <a:rPr lang="en-US" dirty="0"/>
              <a:t>&lt;Click&gt;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Front-End Access: for</a:t>
            </a:r>
            <a:r>
              <a:rPr lang="en-US" baseline="0" dirty="0"/>
              <a:t> the front end access, Microsoft Azure Virtual Private Network (VPN) provides multiple options to secure and manage VPN like, dynamic/reserved public IP address, ACL for security, load balancing </a:t>
            </a:r>
            <a:r>
              <a:rPr lang="en-US" baseline="0" dirty="0" err="1"/>
              <a:t>etc</a:t>
            </a:r>
            <a:r>
              <a:rPr lang="en-US" baseline="0" dirty="0"/>
              <a: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a:t>
            </a:r>
          </a:p>
          <a:p>
            <a:r>
              <a:rPr lang="en-US" b="1" dirty="0"/>
              <a:t>Backend Connectivity:</a:t>
            </a:r>
            <a:r>
              <a:rPr lang="en-US" dirty="0"/>
              <a:t> With</a:t>
            </a:r>
            <a:r>
              <a:rPr lang="en-US" baseline="0" dirty="0"/>
              <a:t> Microsoft Azure Virtual Private Network (VPN), you can create point-to-site VPN for your dev/test, create secure site-to-site connectivity with Azure VPN gateways and can opt for ExpressRoute for private enterprise grade connectivity.</a:t>
            </a:r>
          </a:p>
          <a:p>
            <a:endParaRPr lang="en-US" dirty="0"/>
          </a:p>
        </p:txBody>
      </p:sp>
      <p:sp>
        <p:nvSpPr>
          <p:cNvPr id="4" name="Slide Number Placeholder 3"/>
          <p:cNvSpPr>
            <a:spLocks noGrp="1"/>
          </p:cNvSpPr>
          <p:nvPr>
            <p:ph type="sldNum" sz="quarter" idx="10"/>
          </p:nvPr>
        </p:nvSpPr>
        <p:spPr/>
        <p:txBody>
          <a:bodyPr/>
          <a:lstStyle/>
          <a:p>
            <a:fld id="{B00F6509-DD75-1446-9671-4CF65AF35C10}" type="slidenum">
              <a:rPr lang="en-US" altLang="en-US" smtClean="0"/>
              <a:pPr/>
              <a:t>14</a:t>
            </a:fld>
            <a:endParaRPr lang="en-US" altLang="en-US"/>
          </a:p>
        </p:txBody>
      </p:sp>
    </p:spTree>
    <p:extLst>
      <p:ext uri="{BB962C8B-B14F-4D97-AF65-F5344CB8AC3E}">
        <p14:creationId xmlns:p14="http://schemas.microsoft.com/office/powerpoint/2010/main" val="1882108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26B026-4ACE-AE4E-9FD9-C940E26F8318}" type="datetimeFigureOut">
              <a:rPr lang="en-US" altLang="en-US" smtClean="0"/>
              <a:pPr/>
              <a:t>2/1/19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DBEBDD6F-5B46-8743-A20B-F44D4A16231E}" type="slidenum">
              <a:rPr lang="en-US" altLang="en-US" smtClean="0"/>
              <a:pPr/>
              <a:t>‹#›</a:t>
            </a:fld>
            <a:endParaRPr lang="en-US" altLang="en-US"/>
          </a:p>
        </p:txBody>
      </p:sp>
    </p:spTree>
    <p:extLst>
      <p:ext uri="{BB962C8B-B14F-4D97-AF65-F5344CB8AC3E}">
        <p14:creationId xmlns:p14="http://schemas.microsoft.com/office/powerpoint/2010/main" val="45113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299771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377667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F34E0D-6201-DB4C-8104-39245DDB40E1}" type="slidenum">
              <a:rPr lang="en-US" altLang="en-US" smtClean="0"/>
              <a:pPr/>
              <a:t>‹#›</a:t>
            </a:fld>
            <a:endParaRPr lang="en-US"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67777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368760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848414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31A3034-ABCD-B746-83EC-8CCBA7388DB6}" type="datetimeFigureOut">
              <a:rPr lang="en-US" altLang="en-US" smtClean="0"/>
              <a:pPr/>
              <a:t>2/1/19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248688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9BB95-1C99-1B46-86B2-8928001BB626}" type="datetimeFigureOut">
              <a:rPr lang="en-US" altLang="en-US" smtClean="0"/>
              <a:pPr/>
              <a:t>2/1/19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D352510-2697-1B4B-8D81-8D1428DE6922}" type="slidenum">
              <a:rPr lang="en-US" altLang="en-US" smtClean="0"/>
              <a:pPr/>
              <a:t>‹#›</a:t>
            </a:fld>
            <a:endParaRPr lang="en-US" altLang="en-US"/>
          </a:p>
        </p:txBody>
      </p:sp>
    </p:spTree>
    <p:extLst>
      <p:ext uri="{BB962C8B-B14F-4D97-AF65-F5344CB8AC3E}">
        <p14:creationId xmlns:p14="http://schemas.microsoft.com/office/powerpoint/2010/main" val="2913318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96988B8-7AA7-3441-A213-26BE54C55BAC}" type="datetimeFigureOut">
              <a:rPr lang="en-US" altLang="en-US" smtClean="0"/>
              <a:pPr/>
              <a:t>2/1/19</a:t>
            </a:fld>
            <a:endParaRPr lang="en-US" altLang="en-US"/>
          </a:p>
        </p:txBody>
      </p:sp>
      <p:sp>
        <p:nvSpPr>
          <p:cNvPr id="5" name="Footer Placeholder 4"/>
          <p:cNvSpPr>
            <a:spLocks noGrp="1"/>
          </p:cNvSpPr>
          <p:nvPr>
            <p:ph type="ftr" sz="quarter" idx="11"/>
          </p:nvPr>
        </p:nvSpPr>
        <p:spPr>
          <a:xfrm>
            <a:off x="680321" y="5936188"/>
            <a:ext cx="6126805" cy="365125"/>
          </a:xfrm>
        </p:spPr>
        <p:txBody>
          <a:bodyPr/>
          <a:lstStyle/>
          <a:p>
            <a:pPr>
              <a:defRPr/>
            </a:pPr>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5E7DE8-EB62-5142-AD89-A5E113DDA800}" type="slidenum">
              <a:rPr lang="en-US" altLang="en-US" smtClean="0"/>
              <a:pPr/>
              <a:t>‹#›</a:t>
            </a:fld>
            <a:endParaRPr lang="en-US" altLang="en-US"/>
          </a:p>
        </p:txBody>
      </p:sp>
    </p:spTree>
    <p:extLst>
      <p:ext uri="{BB962C8B-B14F-4D97-AF65-F5344CB8AC3E}">
        <p14:creationId xmlns:p14="http://schemas.microsoft.com/office/powerpoint/2010/main" val="274227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D2BC1-637E-0B44-B9BC-23A656E57267}" type="datetimeFigureOut">
              <a:rPr lang="en-US" altLang="en-US" smtClean="0"/>
              <a:pPr/>
              <a:t>2/1/19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15C43C4-FEF2-734B-A4A5-4FB0305B1F29}" type="slidenum">
              <a:rPr lang="en-US" altLang="en-US" smtClean="0"/>
              <a:pPr/>
              <a:t>‹#›</a:t>
            </a:fld>
            <a:endParaRPr lang="en-US" altLang="en-US"/>
          </a:p>
        </p:txBody>
      </p:sp>
    </p:spTree>
    <p:extLst>
      <p:ext uri="{BB962C8B-B14F-4D97-AF65-F5344CB8AC3E}">
        <p14:creationId xmlns:p14="http://schemas.microsoft.com/office/powerpoint/2010/main" val="219973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483307-6117-BF46-8AB4-71EB02F79890}" type="datetimeFigureOut">
              <a:rPr lang="en-US" altLang="en-US" smtClean="0"/>
              <a:pPr/>
              <a:t>2/1/19</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EBE009F5-2709-0E46-97DA-5A14B1799995}" type="slidenum">
              <a:rPr lang="en-US" altLang="en-US" smtClean="0"/>
              <a:pPr/>
              <a:t>‹#›</a:t>
            </a:fld>
            <a:endParaRPr lang="en-US" altLang="en-US"/>
          </a:p>
        </p:txBody>
      </p:sp>
    </p:spTree>
    <p:extLst>
      <p:ext uri="{BB962C8B-B14F-4D97-AF65-F5344CB8AC3E}">
        <p14:creationId xmlns:p14="http://schemas.microsoft.com/office/powerpoint/2010/main" val="1987969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3F62B5-8765-044A-AAC3-BFFF4C55BF83}"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2CFE6E9-45DE-B84B-9919-13264B225B58}" type="slidenum">
              <a:rPr lang="en-US" altLang="en-US" smtClean="0"/>
              <a:pPr/>
              <a:t>‹#›</a:t>
            </a:fld>
            <a:endParaRPr lang="en-US" altLang="en-US"/>
          </a:p>
        </p:txBody>
      </p:sp>
    </p:spTree>
    <p:extLst>
      <p:ext uri="{BB962C8B-B14F-4D97-AF65-F5344CB8AC3E}">
        <p14:creationId xmlns:p14="http://schemas.microsoft.com/office/powerpoint/2010/main" val="254873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A1EA1-D483-2844-BB32-9C40B6E8B5DC}" type="datetimeFigureOut">
              <a:rPr lang="en-US" altLang="en-US" smtClean="0"/>
              <a:pPr/>
              <a:t>2/1/19</a:t>
            </a:fld>
            <a:endParaRPr lang="en-US" alt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1D80A283-0BD7-B449-B8BC-5084795071FE}" type="slidenum">
              <a:rPr lang="en-US" altLang="en-US" smtClean="0"/>
              <a:pPr/>
              <a:t>‹#›</a:t>
            </a:fld>
            <a:endParaRPr lang="en-US" altLang="en-US"/>
          </a:p>
        </p:txBody>
      </p:sp>
    </p:spTree>
    <p:extLst>
      <p:ext uri="{BB962C8B-B14F-4D97-AF65-F5344CB8AC3E}">
        <p14:creationId xmlns:p14="http://schemas.microsoft.com/office/powerpoint/2010/main" val="2801098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70D9B-9C8C-1743-8CD5-3B3D47853413}" type="datetimeFigureOut">
              <a:rPr lang="en-US" altLang="en-US" smtClean="0"/>
              <a:pPr/>
              <a:t>2/1/19</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BA2C57A5-F39F-B24A-838D-45ED038FE330}" type="slidenum">
              <a:rPr lang="en-US" altLang="en-US" smtClean="0"/>
              <a:pPr/>
              <a:t>‹#›</a:t>
            </a:fld>
            <a:endParaRPr lang="en-US" altLang="en-US"/>
          </a:p>
        </p:txBody>
      </p:sp>
    </p:spTree>
    <p:extLst>
      <p:ext uri="{BB962C8B-B14F-4D97-AF65-F5344CB8AC3E}">
        <p14:creationId xmlns:p14="http://schemas.microsoft.com/office/powerpoint/2010/main" val="18250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43D35B6-9DB7-8C40-848C-BB102CFCC277}" type="datetimeFigureOut">
              <a:rPr lang="en-US" altLang="en-US" smtClean="0"/>
              <a:pPr/>
              <a:t>2/1/19</a:t>
            </a:fld>
            <a:endParaRPr lang="en-US" alt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105AEC07-9199-4643-840E-932D2518F429}" type="slidenum">
              <a:rPr lang="en-US" altLang="en-US" smtClean="0"/>
              <a:pPr/>
              <a:t>‹#›</a:t>
            </a:fld>
            <a:endParaRPr lang="en-US" altLang="en-US"/>
          </a:p>
        </p:txBody>
      </p:sp>
    </p:spTree>
    <p:extLst>
      <p:ext uri="{BB962C8B-B14F-4D97-AF65-F5344CB8AC3E}">
        <p14:creationId xmlns:p14="http://schemas.microsoft.com/office/powerpoint/2010/main" val="4986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195B4-615A-4746-9E0D-9FE7DF40DA68}"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5F34B40-B254-D54F-A63F-BEAAC981D019}" type="slidenum">
              <a:rPr lang="en-US" altLang="en-US" smtClean="0"/>
              <a:pPr/>
              <a:t>‹#›</a:t>
            </a:fld>
            <a:endParaRPr lang="en-US" altLang="en-US"/>
          </a:p>
        </p:txBody>
      </p:sp>
    </p:spTree>
    <p:extLst>
      <p:ext uri="{BB962C8B-B14F-4D97-AF65-F5344CB8AC3E}">
        <p14:creationId xmlns:p14="http://schemas.microsoft.com/office/powerpoint/2010/main" val="817802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056109-1B69-3744-9803-4FC3A4953CE8}" type="datetimeFigureOut">
              <a:rPr lang="en-US" altLang="en-US" smtClean="0"/>
              <a:pPr/>
              <a:t>2/1/19</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286381D-B2D0-FF48-9B63-98DD11BB30C9}" type="slidenum">
              <a:rPr lang="en-US" altLang="en-US" smtClean="0"/>
              <a:pPr/>
              <a:t>‹#›</a:t>
            </a:fld>
            <a:endParaRPr lang="en-US" altLang="en-US"/>
          </a:p>
        </p:txBody>
      </p:sp>
    </p:spTree>
    <p:extLst>
      <p:ext uri="{BB962C8B-B14F-4D97-AF65-F5344CB8AC3E}">
        <p14:creationId xmlns:p14="http://schemas.microsoft.com/office/powerpoint/2010/main" val="2300806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1A3034-ABCD-B746-83EC-8CCBA7388DB6}" type="datetimeFigureOut">
              <a:rPr lang="en-US" altLang="en-US" smtClean="0"/>
              <a:pPr/>
              <a:t>2/1/19</a:t>
            </a:fld>
            <a:endParaRPr lang="en-US"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AF34E0D-6201-DB4C-8104-39245DDB40E1}" type="slidenum">
              <a:rPr lang="en-US" altLang="en-US" smtClean="0"/>
              <a:pPr/>
              <a:t>‹#›</a:t>
            </a:fld>
            <a:endParaRPr lang="en-US" altLang="en-US"/>
          </a:p>
        </p:txBody>
      </p:sp>
    </p:spTree>
    <p:extLst>
      <p:ext uri="{BB962C8B-B14F-4D97-AF65-F5344CB8AC3E}">
        <p14:creationId xmlns:p14="http://schemas.microsoft.com/office/powerpoint/2010/main" val="1687798047"/>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sqlperformance.com/2017/03/azure/what-the-heck-is-a-dtu"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azure/storage/common/storage-redundancy" TargetMode="External"/><Relationship Id="rId3" Type="http://schemas.openxmlformats.org/officeDocument/2006/relationships/image" Target="../media/image1.png"/><Relationship Id="rId7" Type="http://schemas.openxmlformats.org/officeDocument/2006/relationships/hyperlink" Target="https://docs.microsoft.com/en-us/powershell/azure/overview?view=azurermps-5.6.0" TargetMode="External"/><Relationship Id="rId12"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ocs.microsoft.com/en-us/cli/azure/?view=azure-cli-latest" TargetMode="External"/><Relationship Id="rId11" Type="http://schemas.openxmlformats.org/officeDocument/2006/relationships/hyperlink" Target="https://docs.microsoft.com/en-us/azure/sql-database/sql-database-dtu-resource-limits" TargetMode="External"/><Relationship Id="rId5" Type="http://schemas.openxmlformats.org/officeDocument/2006/relationships/image" Target="../media/image2.png"/><Relationship Id="rId10" Type="http://schemas.openxmlformats.org/officeDocument/2006/relationships/hyperlink" Target="https://docs.microsoft.com/en-us/azure/sql-database/sql-database-paas-vs-sql-server-iaas" TargetMode="External"/><Relationship Id="rId4" Type="http://schemas.openxmlformats.org/officeDocument/2006/relationships/image" Target="../media/image3.png"/><Relationship Id="rId9" Type="http://schemas.openxmlformats.org/officeDocument/2006/relationships/hyperlink" Target="https://docs.microsoft.com/en-us/azure/virtual-machines/windows/siz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dcac.co/" TargetMode="Externa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990600" y="558800"/>
            <a:ext cx="9905999" cy="762000"/>
          </a:xfrm>
        </p:spPr>
        <p:txBody>
          <a:bodyPr/>
          <a:lstStyle/>
          <a:p>
            <a:pPr algn="ctr" eaLnBrk="1" hangingPunct="1"/>
            <a:r>
              <a:rPr lang="en-US" altLang="en-US" sz="6000" dirty="0">
                <a:ea typeface="ＭＳ Ｐゴシック" charset="-128"/>
              </a:rPr>
              <a:t>Azure Basics for </a:t>
            </a:r>
            <a:r>
              <a:rPr lang="en-US" altLang="en-US" sz="6000">
                <a:ea typeface="ＭＳ Ｐゴシック" charset="-128"/>
              </a:rPr>
              <a:t>the DBA</a:t>
            </a:r>
            <a:endParaRPr lang="en-US" altLang="en-US" sz="6000" dirty="0">
              <a:ea typeface="ＭＳ Ｐゴシック" charset="-128"/>
            </a:endParaRPr>
          </a:p>
        </p:txBody>
      </p:sp>
      <p:sp>
        <p:nvSpPr>
          <p:cNvPr id="3" name="Subtitle 2"/>
          <p:cNvSpPr>
            <a:spLocks noGrp="1"/>
          </p:cNvSpPr>
          <p:nvPr>
            <p:ph type="subTitle" idx="1"/>
          </p:nvPr>
        </p:nvSpPr>
        <p:spPr>
          <a:xfrm>
            <a:off x="381000" y="2583329"/>
            <a:ext cx="9905999" cy="1676400"/>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905000" y="54102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@SqlRUs</a:t>
            </a:r>
            <a:endParaRPr lang="en-US" altLang="en-US" sz="180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5593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705600" y="46355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346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705600" y="53975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572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981200" y="44958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410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C4633EA-6341-45B5-BF0B-66E68B78D8F4}"/>
              </a:ext>
            </a:extLst>
          </p:cNvPr>
          <p:cNvPicPr>
            <a:picLocks noChangeAspect="1"/>
          </p:cNvPicPr>
          <p:nvPr/>
        </p:nvPicPr>
        <p:blipFill>
          <a:blip r:embed="rId7"/>
          <a:stretch>
            <a:fillRect/>
          </a:stretch>
        </p:blipFill>
        <p:spPr>
          <a:xfrm>
            <a:off x="9448800" y="2869005"/>
            <a:ext cx="2514600" cy="1005840"/>
          </a:xfrm>
          <a:prstGeom prst="rect">
            <a:avLst/>
          </a:prstGeom>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EE2B-BDDD-49BA-9B0D-2A9A09EC7A10}"/>
              </a:ext>
            </a:extLst>
          </p:cNvPr>
          <p:cNvSpPr>
            <a:spLocks noGrp="1"/>
          </p:cNvSpPr>
          <p:nvPr>
            <p:ph type="title"/>
          </p:nvPr>
        </p:nvSpPr>
        <p:spPr/>
        <p:txBody>
          <a:bodyPr/>
          <a:lstStyle/>
          <a:p>
            <a:r>
              <a:rPr lang="en-US" dirty="0"/>
              <a:t>Geographies/Regions</a:t>
            </a:r>
          </a:p>
        </p:txBody>
      </p:sp>
      <p:sp>
        <p:nvSpPr>
          <p:cNvPr id="4" name="Content Placeholder 5">
            <a:extLst>
              <a:ext uri="{FF2B5EF4-FFF2-40B4-BE49-F238E27FC236}">
                <a16:creationId xmlns:a16="http://schemas.microsoft.com/office/drawing/2014/main" id="{EF1421BB-331F-4807-8FDD-93E2C66E778D}"/>
              </a:ext>
            </a:extLst>
          </p:cNvPr>
          <p:cNvSpPr txBox="1">
            <a:spLocks/>
          </p:cNvSpPr>
          <p:nvPr/>
        </p:nvSpPr>
        <p:spPr>
          <a:xfrm>
            <a:off x="416868" y="2422868"/>
            <a:ext cx="4171811" cy="303234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2745" dirty="0">
                <a:solidFill>
                  <a:schemeClr val="tx2"/>
                </a:solidFill>
                <a:latin typeface="Segoe UI Semibold" panose="020B0702040204020203" pitchFamily="34" charset="0"/>
                <a:cs typeface="Segoe UI Semibold" panose="020B0702040204020203" pitchFamily="34" charset="0"/>
              </a:rPr>
              <a:t>The world is divided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into geographies</a:t>
            </a:r>
          </a:p>
          <a:p>
            <a:pPr marL="0" lvl="1">
              <a:spcBef>
                <a:spcPts val="1176"/>
              </a:spcBef>
            </a:pPr>
            <a:r>
              <a:rPr lang="en-US" sz="1961" dirty="0">
                <a:cs typeface="Segoe UI Semibold" panose="020B0702040204020203" pitchFamily="34" charset="0"/>
              </a:rPr>
              <a:t>Defined by geo-political </a:t>
            </a:r>
            <a:br>
              <a:rPr lang="en-US" sz="1961" dirty="0">
                <a:cs typeface="Segoe UI Semibold" panose="020B0702040204020203" pitchFamily="34" charset="0"/>
              </a:rPr>
            </a:br>
            <a:r>
              <a:rPr lang="en-US" sz="1961" dirty="0">
                <a:cs typeface="Segoe UI Semibold" panose="020B0702040204020203" pitchFamily="34" charset="0"/>
              </a:rPr>
              <a:t>boundaries or country borders</a:t>
            </a:r>
          </a:p>
          <a:p>
            <a:pPr marL="0" lvl="1">
              <a:spcBef>
                <a:spcPts val="1176"/>
              </a:spcBef>
            </a:pPr>
            <a:r>
              <a:rPr lang="en-US" sz="1961" dirty="0">
                <a:cs typeface="Segoe UI Semibold" panose="020B0702040204020203" pitchFamily="34" charset="0"/>
              </a:rPr>
              <a:t>Defines the data residency </a:t>
            </a:r>
            <a:br>
              <a:rPr lang="en-US" sz="1961" dirty="0">
                <a:cs typeface="Segoe UI Semibold" panose="020B0702040204020203" pitchFamily="34" charset="0"/>
              </a:rPr>
            </a:br>
            <a:r>
              <a:rPr lang="en-US" sz="1961" dirty="0">
                <a:cs typeface="Segoe UI Semibold" panose="020B0702040204020203" pitchFamily="34" charset="0"/>
              </a:rPr>
              <a:t>boundary for customer data</a:t>
            </a:r>
          </a:p>
          <a:p>
            <a:pPr>
              <a:spcBef>
                <a:spcPts val="2941"/>
              </a:spcBef>
            </a:pPr>
            <a:endParaRPr lang="en-US" sz="2353" dirty="0"/>
          </a:p>
        </p:txBody>
      </p:sp>
      <p:sp>
        <p:nvSpPr>
          <p:cNvPr id="5" name="Text Placeholder 7">
            <a:extLst>
              <a:ext uri="{FF2B5EF4-FFF2-40B4-BE49-F238E27FC236}">
                <a16:creationId xmlns:a16="http://schemas.microsoft.com/office/drawing/2014/main" id="{7E8AA562-7C93-4AD7-889B-48BC0A8039AD}"/>
              </a:ext>
            </a:extLst>
          </p:cNvPr>
          <p:cNvSpPr txBox="1">
            <a:spLocks/>
          </p:cNvSpPr>
          <p:nvPr/>
        </p:nvSpPr>
        <p:spPr>
          <a:xfrm>
            <a:off x="4489344" y="2388538"/>
            <a:ext cx="4055985" cy="328278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2745" dirty="0">
                <a:solidFill>
                  <a:schemeClr val="tx2"/>
                </a:solidFill>
                <a:latin typeface="Segoe UI Semibold" panose="020B0702040204020203" pitchFamily="34" charset="0"/>
                <a:cs typeface="Segoe UI Semibold" panose="020B0702040204020203" pitchFamily="34" charset="0"/>
              </a:rPr>
              <a:t>A region is defined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by a bandwidth and </a:t>
            </a:r>
            <a:br>
              <a:rPr lang="en-US" sz="2745" dirty="0">
                <a:solidFill>
                  <a:schemeClr val="tx2"/>
                </a:solidFill>
                <a:latin typeface="Segoe UI Semibold" panose="020B0702040204020203" pitchFamily="34" charset="0"/>
                <a:cs typeface="Segoe UI Semibold" panose="020B0702040204020203" pitchFamily="34" charset="0"/>
              </a:rPr>
            </a:br>
            <a:r>
              <a:rPr lang="en-US" sz="2745" dirty="0">
                <a:solidFill>
                  <a:schemeClr val="tx2"/>
                </a:solidFill>
                <a:latin typeface="Segoe UI Semibold" panose="020B0702040204020203" pitchFamily="34" charset="0"/>
                <a:cs typeface="Segoe UI Semibold" panose="020B0702040204020203" pitchFamily="34" charset="0"/>
              </a:rPr>
              <a:t>latency envelope</a:t>
            </a:r>
          </a:p>
          <a:p>
            <a:pPr marL="0" lvl="1">
              <a:spcBef>
                <a:spcPts val="1176"/>
              </a:spcBef>
            </a:pPr>
            <a:r>
              <a:rPr lang="en-US" sz="1961" dirty="0">
                <a:cs typeface="Segoe UI Semibold" panose="020B0702040204020203" pitchFamily="34" charset="0"/>
              </a:rPr>
              <a:t>&lt;2ms latency diameter (round trip)</a:t>
            </a:r>
          </a:p>
          <a:p>
            <a:pPr marL="0" lvl="1">
              <a:spcBef>
                <a:spcPts val="1176"/>
              </a:spcBef>
            </a:pPr>
            <a:r>
              <a:rPr lang="en-US" sz="1961" dirty="0">
                <a:cs typeface="Segoe UI Semibold" panose="020B0702040204020203" pitchFamily="34" charset="0"/>
              </a:rPr>
              <a:t>Customers see regions, not DCs</a:t>
            </a:r>
          </a:p>
          <a:p>
            <a:pPr marL="0" lvl="1">
              <a:spcBef>
                <a:spcPts val="1176"/>
              </a:spcBef>
            </a:pPr>
            <a:r>
              <a:rPr lang="en-US" sz="1961" dirty="0">
                <a:cs typeface="Segoe UI Semibold" panose="020B0702040204020203" pitchFamily="34" charset="0"/>
              </a:rPr>
              <a:t>Different fault and flood zones, </a:t>
            </a:r>
            <a:br>
              <a:rPr lang="en-US" sz="1961" dirty="0">
                <a:cs typeface="Segoe UI Semibold" panose="020B0702040204020203" pitchFamily="34" charset="0"/>
              </a:rPr>
            </a:br>
            <a:r>
              <a:rPr lang="en-US" sz="1961" dirty="0">
                <a:cs typeface="Segoe UI Semibold" panose="020B0702040204020203" pitchFamily="34" charset="0"/>
              </a:rPr>
              <a:t>electrical grid, hurricane zone</a:t>
            </a:r>
          </a:p>
          <a:p>
            <a:pPr marL="0" lvl="1">
              <a:spcBef>
                <a:spcPts val="1176"/>
              </a:spcBef>
            </a:pPr>
            <a:r>
              <a:rPr lang="en-US" sz="1961" dirty="0">
                <a:cs typeface="Segoe UI Semibold" panose="020B0702040204020203" pitchFamily="34" charset="0"/>
              </a:rPr>
              <a:t>Typically hundreds of miles apart</a:t>
            </a:r>
          </a:p>
        </p:txBody>
      </p:sp>
      <p:grpSp>
        <p:nvGrpSpPr>
          <p:cNvPr id="6" name="Group 5">
            <a:extLst>
              <a:ext uri="{FF2B5EF4-FFF2-40B4-BE49-F238E27FC236}">
                <a16:creationId xmlns:a16="http://schemas.microsoft.com/office/drawing/2014/main" id="{A447C2C6-DC0D-46B5-8BDE-2357A7701CF9}"/>
              </a:ext>
            </a:extLst>
          </p:cNvPr>
          <p:cNvGrpSpPr/>
          <p:nvPr/>
        </p:nvGrpSpPr>
        <p:grpSpPr>
          <a:xfrm>
            <a:off x="8839200" y="1602118"/>
            <a:ext cx="2540885" cy="4498786"/>
            <a:chOff x="9513560" y="1570664"/>
            <a:chExt cx="2591835" cy="4588996"/>
          </a:xfrm>
        </p:grpSpPr>
        <p:sp>
          <p:nvSpPr>
            <p:cNvPr id="7" name="Oval 6">
              <a:extLst>
                <a:ext uri="{FF2B5EF4-FFF2-40B4-BE49-F238E27FC236}">
                  <a16:creationId xmlns:a16="http://schemas.microsoft.com/office/drawing/2014/main" id="{7DFFE711-10E8-48EB-9984-677C56E61908}"/>
                </a:ext>
              </a:extLst>
            </p:cNvPr>
            <p:cNvSpPr/>
            <p:nvPr/>
          </p:nvSpPr>
          <p:spPr bwMode="auto">
            <a:xfrm>
              <a:off x="9513560" y="1570664"/>
              <a:ext cx="1829630" cy="16783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FED438B9-7B80-4C92-A222-DA7CE1D82D07}"/>
                </a:ext>
              </a:extLst>
            </p:cNvPr>
            <p:cNvSpPr/>
            <p:nvPr/>
          </p:nvSpPr>
          <p:spPr bwMode="auto">
            <a:xfrm>
              <a:off x="9513560" y="4481331"/>
              <a:ext cx="1829630" cy="1678329"/>
            </a:xfrm>
            <a:prstGeom prst="ellipse">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2160C7-9831-4800-B146-F2EA94BFE6FE}"/>
                </a:ext>
              </a:extLst>
            </p:cNvPr>
            <p:cNvSpPr txBox="1"/>
            <p:nvPr/>
          </p:nvSpPr>
          <p:spPr>
            <a:xfrm>
              <a:off x="9683748" y="2060881"/>
              <a:ext cx="1449641" cy="627858"/>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Region 1</a:t>
              </a:r>
            </a:p>
          </p:txBody>
        </p:sp>
        <p:sp>
          <p:nvSpPr>
            <p:cNvPr id="10" name="TextBox 9">
              <a:extLst>
                <a:ext uri="{FF2B5EF4-FFF2-40B4-BE49-F238E27FC236}">
                  <a16:creationId xmlns:a16="http://schemas.microsoft.com/office/drawing/2014/main" id="{D5B1D957-42A7-41D4-8C23-49C1AF89BDF4}"/>
                </a:ext>
              </a:extLst>
            </p:cNvPr>
            <p:cNvSpPr txBox="1"/>
            <p:nvPr/>
          </p:nvSpPr>
          <p:spPr>
            <a:xfrm>
              <a:off x="9755414" y="5006563"/>
              <a:ext cx="1449641" cy="627858"/>
            </a:xfrm>
            <a:prstGeom prst="rect">
              <a:avLst/>
            </a:prstGeom>
            <a:noFill/>
          </p:spPr>
          <p:txBody>
            <a:bodyPr wrap="none" lIns="179285" tIns="143428" rIns="179285" bIns="143428" rtlCol="0">
              <a:spAutoFit/>
            </a:bodyPr>
            <a:lstStyle/>
            <a:p>
              <a:pPr>
                <a:lnSpc>
                  <a:spcPct val="90000"/>
                </a:lnSpc>
                <a:spcAft>
                  <a:spcPts val="588"/>
                </a:spcAft>
              </a:pPr>
              <a:r>
                <a:rPr lang="en-US" sz="2353" dirty="0"/>
                <a:t>Region 2</a:t>
              </a:r>
            </a:p>
          </p:txBody>
        </p:sp>
        <p:cxnSp>
          <p:nvCxnSpPr>
            <p:cNvPr id="11" name="Straight Arrow Connector 10">
              <a:extLst>
                <a:ext uri="{FF2B5EF4-FFF2-40B4-BE49-F238E27FC236}">
                  <a16:creationId xmlns:a16="http://schemas.microsoft.com/office/drawing/2014/main" id="{38E47DDC-3798-49C7-8458-76339EABC80F}"/>
                </a:ext>
              </a:extLst>
            </p:cNvPr>
            <p:cNvCxnSpPr/>
            <p:nvPr/>
          </p:nvCxnSpPr>
          <p:spPr>
            <a:xfrm>
              <a:off x="10428375" y="3248993"/>
              <a:ext cx="0" cy="123233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A80278-4DAB-41BE-821A-45BD3DE32A1B}"/>
                </a:ext>
              </a:extLst>
            </p:cNvPr>
            <p:cNvSpPr txBox="1"/>
            <p:nvPr/>
          </p:nvSpPr>
          <p:spPr>
            <a:xfrm>
              <a:off x="10690008" y="3475966"/>
              <a:ext cx="1415387" cy="960263"/>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100’s of </a:t>
              </a:r>
              <a:br>
                <a:rPr lang="en-US" sz="2353" dirty="0">
                  <a:gradFill>
                    <a:gsLst>
                      <a:gs pos="2917">
                        <a:schemeClr val="tx1"/>
                      </a:gs>
                      <a:gs pos="30000">
                        <a:schemeClr val="tx1"/>
                      </a:gs>
                    </a:gsLst>
                    <a:lin ang="5400000" scaled="0"/>
                  </a:gradFill>
                </a:rPr>
              </a:br>
              <a:r>
                <a:rPr lang="en-US" sz="2353" dirty="0">
                  <a:gradFill>
                    <a:gsLst>
                      <a:gs pos="2917">
                        <a:schemeClr val="tx1"/>
                      </a:gs>
                      <a:gs pos="30000">
                        <a:schemeClr val="tx1"/>
                      </a:gs>
                    </a:gsLst>
                    <a:lin ang="5400000" scaled="0"/>
                  </a:gradFill>
                </a:rPr>
                <a:t>miles</a:t>
              </a:r>
            </a:p>
          </p:txBody>
        </p:sp>
      </p:grpSp>
    </p:spTree>
    <p:extLst>
      <p:ext uri="{BB962C8B-B14F-4D97-AF65-F5344CB8AC3E}">
        <p14:creationId xmlns:p14="http://schemas.microsoft.com/office/powerpoint/2010/main" val="31464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Content Placeholder 3">
            <a:extLst>
              <a:ext uri="{FF2B5EF4-FFF2-40B4-BE49-F238E27FC236}">
                <a16:creationId xmlns:a16="http://schemas.microsoft.com/office/drawing/2014/main" id="{25821610-0ECB-4C1F-BAAC-8D724FD84B43}"/>
              </a:ext>
            </a:extLst>
          </p:cNvPr>
          <p:cNvPicPr>
            <a:picLocks noChangeAspect="1"/>
          </p:cNvPicPr>
          <p:nvPr/>
        </p:nvPicPr>
        <p:blipFill rotWithShape="1">
          <a:blip r:embed="rId3"/>
          <a:srcRect l="14968" r="23067" b="-2"/>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025C7952-5703-489E-8DBD-F2EFAC8EEB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2" name="Title 1">
            <a:extLst>
              <a:ext uri="{FF2B5EF4-FFF2-40B4-BE49-F238E27FC236}">
                <a16:creationId xmlns:a16="http://schemas.microsoft.com/office/drawing/2014/main" id="{8BE51F83-2C0D-447F-BDEE-4C38D4E7CF95}"/>
              </a:ext>
            </a:extLst>
          </p:cNvPr>
          <p:cNvSpPr>
            <a:spLocks noGrp="1"/>
          </p:cNvSpPr>
          <p:nvPr>
            <p:ph type="title"/>
          </p:nvPr>
        </p:nvSpPr>
        <p:spPr>
          <a:xfrm>
            <a:off x="680322" y="753228"/>
            <a:ext cx="3679028" cy="1080938"/>
          </a:xfrm>
        </p:spPr>
        <p:txBody>
          <a:bodyPr>
            <a:normAutofit/>
          </a:bodyPr>
          <a:lstStyle/>
          <a:p>
            <a:r>
              <a:rPr lang="en-US" sz="3200"/>
              <a:t>Quincy, WA</a:t>
            </a:r>
          </a:p>
        </p:txBody>
      </p:sp>
    </p:spTree>
    <p:extLst>
      <p:ext uri="{BB962C8B-B14F-4D97-AF65-F5344CB8AC3E}">
        <p14:creationId xmlns:p14="http://schemas.microsoft.com/office/powerpoint/2010/main" val="398855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8F383800-5CEA-471E-91C6-604E9C8F9D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077B291-934C-486F-A7DD-F7B7568BFA9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26" name="Rectangle 25">
            <a:extLst>
              <a:ext uri="{FF2B5EF4-FFF2-40B4-BE49-F238E27FC236}">
                <a16:creationId xmlns:a16="http://schemas.microsoft.com/office/drawing/2014/main" id="{FE41C29D-0817-42AE-A275-5552F69260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AFE179-2F71-4019-9BED-8E72C0C07E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9">
            <a:extLst>
              <a:ext uri="{FF2B5EF4-FFF2-40B4-BE49-F238E27FC236}">
                <a16:creationId xmlns:a16="http://schemas.microsoft.com/office/drawing/2014/main" id="{333AFE41-7E9F-4E28-8263-5B498AA7C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31">
            <a:extLst>
              <a:ext uri="{FF2B5EF4-FFF2-40B4-BE49-F238E27FC236}">
                <a16:creationId xmlns:a16="http://schemas.microsoft.com/office/drawing/2014/main" id="{C553E99F-4FAF-422B-B3EA-84AF1AA08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3">
            <a:extLst>
              <a:ext uri="{FF2B5EF4-FFF2-40B4-BE49-F238E27FC236}">
                <a16:creationId xmlns:a16="http://schemas.microsoft.com/office/drawing/2014/main" id="{F214FAEF-3E6C-41BB-9945-719809A693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C4294D-5B33-418E-A74D-D9E497385A56}"/>
              </a:ext>
            </a:extLst>
          </p:cNvPr>
          <p:cNvPicPr>
            <a:picLocks noChangeAspect="1"/>
          </p:cNvPicPr>
          <p:nvPr/>
        </p:nvPicPr>
        <p:blipFill>
          <a:blip r:embed="rId7"/>
          <a:stretch>
            <a:fillRect/>
          </a:stretch>
        </p:blipFill>
        <p:spPr>
          <a:xfrm>
            <a:off x="1739172" y="24227"/>
            <a:ext cx="8710479" cy="4420568"/>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035EB56D-5EAF-40D5-9106-43F20B9C4000}"/>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solidFill>
                  <a:srgbClr val="FFFFFF"/>
                </a:solidFill>
              </a:rPr>
              <a:t>Regions</a:t>
            </a:r>
          </a:p>
        </p:txBody>
      </p:sp>
    </p:spTree>
    <p:extLst>
      <p:ext uri="{BB962C8B-B14F-4D97-AF65-F5344CB8AC3E}">
        <p14:creationId xmlns:p14="http://schemas.microsoft.com/office/powerpoint/2010/main" val="8580747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5E9E-5C56-4F7D-BCE2-59003E9BA537}"/>
              </a:ext>
            </a:extLst>
          </p:cNvPr>
          <p:cNvSpPr>
            <a:spLocks noGrp="1"/>
          </p:cNvSpPr>
          <p:nvPr>
            <p:ph type="title"/>
          </p:nvPr>
        </p:nvSpPr>
        <p:spPr/>
        <p:txBody>
          <a:bodyPr/>
          <a:lstStyle/>
          <a:p>
            <a:r>
              <a:rPr lang="en-US" dirty="0"/>
              <a:t>Networking</a:t>
            </a:r>
          </a:p>
        </p:txBody>
      </p:sp>
      <p:sp>
        <p:nvSpPr>
          <p:cNvPr id="6" name="TextBox 5">
            <a:extLst>
              <a:ext uri="{FF2B5EF4-FFF2-40B4-BE49-F238E27FC236}">
                <a16:creationId xmlns:a16="http://schemas.microsoft.com/office/drawing/2014/main" id="{92605FB9-FA9B-44DD-B844-3D4F5770FCF1}"/>
              </a:ext>
            </a:extLst>
          </p:cNvPr>
          <p:cNvSpPr txBox="1"/>
          <p:nvPr/>
        </p:nvSpPr>
        <p:spPr>
          <a:xfrm>
            <a:off x="2360897" y="1860257"/>
            <a:ext cx="2424484" cy="995492"/>
          </a:xfrm>
          <a:prstGeom prst="rect">
            <a:avLst/>
          </a:prstGeom>
          <a:noFill/>
        </p:spPr>
        <p:txBody>
          <a:bodyPr wrap="square" lIns="179237" tIns="143389" rIns="179237" bIns="143389" rtlCol="0">
            <a:spAutoFit/>
          </a:bodyPr>
          <a:lstStyle/>
          <a:p>
            <a:pPr algn="ctr">
              <a:lnSpc>
                <a:spcPct val="90000"/>
              </a:lnSpc>
            </a:pPr>
            <a:r>
              <a:rPr lang="en-US" sz="1961" spc="-49" dirty="0"/>
              <a:t>Users</a:t>
            </a:r>
          </a:p>
          <a:p>
            <a:pPr algn="ctr">
              <a:lnSpc>
                <a:spcPct val="90000"/>
              </a:lnSpc>
            </a:pPr>
            <a:endParaRPr lang="en-US" sz="1371" spc="-49" dirty="0"/>
          </a:p>
          <a:p>
            <a:pPr algn="ctr">
              <a:lnSpc>
                <a:spcPct val="90000"/>
              </a:lnSpc>
            </a:pPr>
            <a:r>
              <a:rPr lang="en-US" sz="1765" i="1" spc="-49" dirty="0">
                <a:effectLst>
                  <a:outerShdw blurRad="38100" dist="38100" dir="2700000" algn="tl">
                    <a:srgbClr val="000000">
                      <a:alpha val="43137"/>
                    </a:srgbClr>
                  </a:outerShdw>
                </a:effectLst>
              </a:rPr>
              <a:t>Internet</a:t>
            </a:r>
          </a:p>
        </p:txBody>
      </p:sp>
      <p:grpSp>
        <p:nvGrpSpPr>
          <p:cNvPr id="7" name="Group 6">
            <a:extLst>
              <a:ext uri="{FF2B5EF4-FFF2-40B4-BE49-F238E27FC236}">
                <a16:creationId xmlns:a16="http://schemas.microsoft.com/office/drawing/2014/main" id="{C3F8CEE2-903B-456E-A3DB-043F71C0873C}"/>
              </a:ext>
            </a:extLst>
          </p:cNvPr>
          <p:cNvGrpSpPr/>
          <p:nvPr/>
        </p:nvGrpSpPr>
        <p:grpSpPr>
          <a:xfrm>
            <a:off x="4852999" y="1251457"/>
            <a:ext cx="4978104" cy="2539186"/>
            <a:chOff x="6597001" y="703802"/>
            <a:chExt cx="5578218" cy="3071723"/>
          </a:xfrm>
        </p:grpSpPr>
        <p:sp>
          <p:nvSpPr>
            <p:cNvPr id="8" name="Freeform 128">
              <a:extLst>
                <a:ext uri="{FF2B5EF4-FFF2-40B4-BE49-F238E27FC236}">
                  <a16:creationId xmlns:a16="http://schemas.microsoft.com/office/drawing/2014/main" id="{CBC19DC1-427B-4820-B725-9D9D4031822C}"/>
                </a:ext>
              </a:extLst>
            </p:cNvPr>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50000"/>
                <a:lumOff val="50000"/>
              </a:schemeClr>
            </a:solidFill>
            <a:scene3d>
              <a:camera prst="orthographicFront"/>
              <a:lightRig rig="threePt" dir="t"/>
            </a:scene3d>
            <a:sp3d>
              <a:bevelT/>
            </a:sp3d>
            <a:extLst/>
          </p:spPr>
          <p:txBody>
            <a:bodyPr vert="horz" wrap="square" lIns="89618" tIns="44809" rIns="89618" bIns="44809" numCol="1" anchor="t" anchorCtr="0" compatLnSpc="1">
              <a:prstTxWarp prst="textNoShape">
                <a:avLst/>
              </a:prstTxWarp>
            </a:bodyPr>
            <a:lstStyle/>
            <a:p>
              <a:endParaRPr lang="en-US" sz="1766" dirty="0"/>
            </a:p>
          </p:txBody>
        </p:sp>
        <p:sp>
          <p:nvSpPr>
            <p:cNvPr id="9" name="Rounded Rectangle 254">
              <a:extLst>
                <a:ext uri="{FF2B5EF4-FFF2-40B4-BE49-F238E27FC236}">
                  <a16:creationId xmlns:a16="http://schemas.microsoft.com/office/drawing/2014/main" id="{2AB64871-2A92-4246-B0FB-CC27FA833711}"/>
                </a:ext>
              </a:extLst>
            </p:cNvPr>
            <p:cNvSpPr/>
            <p:nvPr/>
          </p:nvSpPr>
          <p:spPr bwMode="auto">
            <a:xfrm>
              <a:off x="8117860" y="1632864"/>
              <a:ext cx="3395252" cy="1886600"/>
            </a:xfrm>
            <a:prstGeom prst="roundRect">
              <a:avLst>
                <a:gd name="adj" fmla="val 8795"/>
              </a:avLst>
            </a:prstGeom>
            <a:solidFill>
              <a:srgbClr val="0000CC"/>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pPr>
              <a:endParaRPr lang="en-US" sz="2353" spc="-49" dirty="0">
                <a:solidFill>
                  <a:schemeClr val="tx1"/>
                </a:solidFill>
              </a:endParaRPr>
            </a:p>
          </p:txBody>
        </p:sp>
        <p:grpSp>
          <p:nvGrpSpPr>
            <p:cNvPr id="10" name="Group 9">
              <a:extLst>
                <a:ext uri="{FF2B5EF4-FFF2-40B4-BE49-F238E27FC236}">
                  <a16:creationId xmlns:a16="http://schemas.microsoft.com/office/drawing/2014/main" id="{84037812-BE0D-4DEF-A751-FF29187DF7AA}"/>
                </a:ext>
              </a:extLst>
            </p:cNvPr>
            <p:cNvGrpSpPr/>
            <p:nvPr/>
          </p:nvGrpSpPr>
          <p:grpSpPr>
            <a:xfrm>
              <a:off x="8302769" y="1794374"/>
              <a:ext cx="3027722" cy="1546370"/>
              <a:chOff x="2718155" y="4707256"/>
              <a:chExt cx="3027722" cy="1546370"/>
            </a:xfrm>
          </p:grpSpPr>
          <p:sp>
            <p:nvSpPr>
              <p:cNvPr id="11" name="Freeform 5">
                <a:extLst>
                  <a:ext uri="{FF2B5EF4-FFF2-40B4-BE49-F238E27FC236}">
                    <a16:creationId xmlns:a16="http://schemas.microsoft.com/office/drawing/2014/main" id="{F1998508-1284-4E47-9080-3D2365705CD9}"/>
                  </a:ext>
                </a:extLst>
              </p:cNvPr>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2" name="Freeform 257">
                <a:extLst>
                  <a:ext uri="{FF2B5EF4-FFF2-40B4-BE49-F238E27FC236}">
                    <a16:creationId xmlns:a16="http://schemas.microsoft.com/office/drawing/2014/main" id="{5EA35182-2F95-4A6A-B38A-6156D103D059}"/>
                  </a:ext>
                </a:extLst>
              </p:cNvPr>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3" name="Freeform 258">
                <a:extLst>
                  <a:ext uri="{FF2B5EF4-FFF2-40B4-BE49-F238E27FC236}">
                    <a16:creationId xmlns:a16="http://schemas.microsoft.com/office/drawing/2014/main" id="{B49621FE-6FC6-4662-BB4E-98BF3447D20F}"/>
                  </a:ext>
                </a:extLst>
              </p:cNvPr>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4" name="Freeform 5">
                <a:extLst>
                  <a:ext uri="{FF2B5EF4-FFF2-40B4-BE49-F238E27FC236}">
                    <a16:creationId xmlns:a16="http://schemas.microsoft.com/office/drawing/2014/main" id="{6E95DC5B-F8AC-42A1-94D7-1C86B7DBE70A}"/>
                  </a:ext>
                </a:extLst>
              </p:cNvPr>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5" name="Freeform 260">
                <a:extLst>
                  <a:ext uri="{FF2B5EF4-FFF2-40B4-BE49-F238E27FC236}">
                    <a16:creationId xmlns:a16="http://schemas.microsoft.com/office/drawing/2014/main" id="{9EAD2B6A-DD48-4930-A8B4-FCEAA99296BA}"/>
                  </a:ext>
                </a:extLst>
              </p:cNvPr>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6" name="Freeform 261">
                <a:extLst>
                  <a:ext uri="{FF2B5EF4-FFF2-40B4-BE49-F238E27FC236}">
                    <a16:creationId xmlns:a16="http://schemas.microsoft.com/office/drawing/2014/main" id="{98A9768D-1A08-45F0-A298-F2CF631F659C}"/>
                  </a:ext>
                </a:extLst>
              </p:cNvPr>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7" name="Freeform 5">
                <a:extLst>
                  <a:ext uri="{FF2B5EF4-FFF2-40B4-BE49-F238E27FC236}">
                    <a16:creationId xmlns:a16="http://schemas.microsoft.com/office/drawing/2014/main" id="{B88AEE8C-B54F-402D-B2F4-1A7543A9CC2B}"/>
                  </a:ext>
                </a:extLst>
              </p:cNvPr>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8" name="Freeform 263">
                <a:extLst>
                  <a:ext uri="{FF2B5EF4-FFF2-40B4-BE49-F238E27FC236}">
                    <a16:creationId xmlns:a16="http://schemas.microsoft.com/office/drawing/2014/main" id="{4AC47037-91B7-42F0-BCF3-88A36700F124}"/>
                  </a:ext>
                </a:extLst>
              </p:cNvPr>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sp>
            <p:nvSpPr>
              <p:cNvPr id="19" name="Freeform 264">
                <a:extLst>
                  <a:ext uri="{FF2B5EF4-FFF2-40B4-BE49-F238E27FC236}">
                    <a16:creationId xmlns:a16="http://schemas.microsoft.com/office/drawing/2014/main" id="{B617EACB-B8CC-4346-9AEE-4DEC9E5C063C}"/>
                  </a:ext>
                </a:extLst>
              </p:cNvPr>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18" tIns="44809" rIns="89618" bIns="44809" numCol="1" anchor="t" anchorCtr="0" compatLnSpc="1">
                <a:prstTxWarp prst="textNoShape">
                  <a:avLst/>
                </a:prstTxWarp>
              </a:bodyPr>
              <a:lstStyle/>
              <a:p>
                <a:endParaRPr lang="en-US" sz="1766"/>
              </a:p>
            </p:txBody>
          </p:sp>
        </p:grpSp>
      </p:grpSp>
      <p:grpSp>
        <p:nvGrpSpPr>
          <p:cNvPr id="20" name="Group 19">
            <a:extLst>
              <a:ext uri="{FF2B5EF4-FFF2-40B4-BE49-F238E27FC236}">
                <a16:creationId xmlns:a16="http://schemas.microsoft.com/office/drawing/2014/main" id="{F0CE0090-109D-44FE-8FD3-25CF30DDB2D4}"/>
              </a:ext>
            </a:extLst>
          </p:cNvPr>
          <p:cNvGrpSpPr/>
          <p:nvPr/>
        </p:nvGrpSpPr>
        <p:grpSpPr>
          <a:xfrm>
            <a:off x="868266" y="1558760"/>
            <a:ext cx="1613359" cy="1613359"/>
            <a:chOff x="3379883" y="1211263"/>
            <a:chExt cx="2246098" cy="2246098"/>
          </a:xfrm>
        </p:grpSpPr>
        <p:sp>
          <p:nvSpPr>
            <p:cNvPr id="21" name="Oval 20">
              <a:extLst>
                <a:ext uri="{FF2B5EF4-FFF2-40B4-BE49-F238E27FC236}">
                  <a16:creationId xmlns:a16="http://schemas.microsoft.com/office/drawing/2014/main" id="{E02B440B-93A5-4D74-A541-6B7D65CE4F10}"/>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pPr>
              <a:endParaRPr lang="en-US" sz="2353" spc="-49" dirty="0">
                <a:solidFill>
                  <a:schemeClr val="tx1"/>
                </a:solidFill>
              </a:endParaRPr>
            </a:p>
          </p:txBody>
        </p:sp>
        <p:grpSp>
          <p:nvGrpSpPr>
            <p:cNvPr id="22" name="Group 740">
              <a:extLst>
                <a:ext uri="{FF2B5EF4-FFF2-40B4-BE49-F238E27FC236}">
                  <a16:creationId xmlns:a16="http://schemas.microsoft.com/office/drawing/2014/main" id="{1D59E1EC-3963-423E-988E-669A45B0272D}"/>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3" name="Freeform 741">
                <a:extLst>
                  <a:ext uri="{FF2B5EF4-FFF2-40B4-BE49-F238E27FC236}">
                    <a16:creationId xmlns:a16="http://schemas.microsoft.com/office/drawing/2014/main" id="{DEADAD92-4752-478D-81E2-F4738028AEA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4" name="Oval 742">
                <a:extLst>
                  <a:ext uri="{FF2B5EF4-FFF2-40B4-BE49-F238E27FC236}">
                    <a16:creationId xmlns:a16="http://schemas.microsoft.com/office/drawing/2014/main" id="{13514B1C-69C8-44F2-962A-7B9FC7384656}"/>
                  </a:ext>
                </a:extLst>
              </p:cNvPr>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5" name="Freeform 743">
                <a:extLst>
                  <a:ext uri="{FF2B5EF4-FFF2-40B4-BE49-F238E27FC236}">
                    <a16:creationId xmlns:a16="http://schemas.microsoft.com/office/drawing/2014/main" id="{FCDD47C2-1F44-425D-88A2-E537EAE6772A}"/>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6" name="Oval 744">
                <a:extLst>
                  <a:ext uri="{FF2B5EF4-FFF2-40B4-BE49-F238E27FC236}">
                    <a16:creationId xmlns:a16="http://schemas.microsoft.com/office/drawing/2014/main" id="{B551D29B-7358-4DBF-BEE1-7C36D4693205}"/>
                  </a:ext>
                </a:extLst>
              </p:cNvPr>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7" name="Freeform 745">
                <a:extLst>
                  <a:ext uri="{FF2B5EF4-FFF2-40B4-BE49-F238E27FC236}">
                    <a16:creationId xmlns:a16="http://schemas.microsoft.com/office/drawing/2014/main" id="{A470E64B-FE1B-4955-8CF6-7289350FEC16}"/>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sp>
            <p:nvSpPr>
              <p:cNvPr id="28" name="Oval 746">
                <a:extLst>
                  <a:ext uri="{FF2B5EF4-FFF2-40B4-BE49-F238E27FC236}">
                    <a16:creationId xmlns:a16="http://schemas.microsoft.com/office/drawing/2014/main" id="{65063A50-B970-45E8-9B6D-88AE35D788C5}"/>
                  </a:ext>
                </a:extLst>
              </p:cNvPr>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endParaRPr lang="en-US" sz="1766"/>
              </a:p>
            </p:txBody>
          </p:sp>
        </p:grpSp>
      </p:grpSp>
      <p:cxnSp>
        <p:nvCxnSpPr>
          <p:cNvPr id="29" name="Straight Arrow Connector 28">
            <a:extLst>
              <a:ext uri="{FF2B5EF4-FFF2-40B4-BE49-F238E27FC236}">
                <a16:creationId xmlns:a16="http://schemas.microsoft.com/office/drawing/2014/main" id="{E59634E8-8880-4B76-90F2-6B77C41FC462}"/>
              </a:ext>
            </a:extLst>
          </p:cNvPr>
          <p:cNvCxnSpPr>
            <a:cxnSpLocks/>
            <a:endCxn id="21" idx="6"/>
          </p:cNvCxnSpPr>
          <p:nvPr/>
        </p:nvCxnSpPr>
        <p:spPr>
          <a:xfrm flipH="1">
            <a:off x="2481625" y="2365440"/>
            <a:ext cx="2852375" cy="0"/>
          </a:xfrm>
          <a:prstGeom prst="straightConnector1">
            <a:avLst/>
          </a:prstGeom>
          <a:ln w="85725" cap="rnd">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8742EB0-91FF-483E-A677-398AC61024C9}"/>
              </a:ext>
            </a:extLst>
          </p:cNvPr>
          <p:cNvSpPr txBox="1"/>
          <p:nvPr/>
        </p:nvSpPr>
        <p:spPr>
          <a:xfrm>
            <a:off x="6010417" y="1397617"/>
            <a:ext cx="2101630" cy="666593"/>
          </a:xfrm>
          <a:prstGeom prst="rect">
            <a:avLst/>
          </a:prstGeom>
          <a:noFill/>
        </p:spPr>
        <p:txBody>
          <a:bodyPr wrap="square" rtlCol="0">
            <a:spAutoFit/>
          </a:bodyPr>
          <a:lstStyle/>
          <a:p>
            <a:pPr algn="ctr"/>
            <a:r>
              <a:rPr lang="en-US" sz="1866" dirty="0">
                <a:effectLst>
                  <a:outerShdw blurRad="38100" dist="38100" dir="2700000" algn="tl">
                    <a:srgbClr val="000000">
                      <a:alpha val="43137"/>
                    </a:srgbClr>
                  </a:outerShdw>
                </a:effectLst>
              </a:rPr>
              <a:t>Azure</a:t>
            </a:r>
          </a:p>
          <a:p>
            <a:pPr algn="ctr"/>
            <a:r>
              <a:rPr lang="en-US" sz="1866" dirty="0">
                <a:effectLst>
                  <a:outerShdw blurRad="38100" dist="38100" dir="2700000" algn="tl">
                    <a:srgbClr val="000000">
                      <a:alpha val="43137"/>
                    </a:srgbClr>
                  </a:outerShdw>
                </a:effectLst>
              </a:rPr>
              <a:t>Virtual Network</a:t>
            </a:r>
          </a:p>
        </p:txBody>
      </p:sp>
      <p:sp>
        <p:nvSpPr>
          <p:cNvPr id="31" name="TextBox 30">
            <a:extLst>
              <a:ext uri="{FF2B5EF4-FFF2-40B4-BE49-F238E27FC236}">
                <a16:creationId xmlns:a16="http://schemas.microsoft.com/office/drawing/2014/main" id="{D9AF6CD0-4578-4720-B6C2-6D21A7D4E554}"/>
              </a:ext>
            </a:extLst>
          </p:cNvPr>
          <p:cNvSpPr txBox="1"/>
          <p:nvPr/>
        </p:nvSpPr>
        <p:spPr>
          <a:xfrm>
            <a:off x="247898" y="3356114"/>
            <a:ext cx="4461131" cy="3426489"/>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Front-End Access</a:t>
            </a:r>
          </a:p>
          <a:p>
            <a:pPr>
              <a:spcAft>
                <a:spcPts val="588"/>
              </a:spcAft>
            </a:pPr>
            <a:r>
              <a:rPr lang="en-US" sz="1961" spc="-49" dirty="0">
                <a:gradFill>
                  <a:gsLst>
                    <a:gs pos="0">
                      <a:schemeClr val="tx1"/>
                    </a:gs>
                    <a:gs pos="100000">
                      <a:schemeClr val="tx1"/>
                    </a:gs>
                  </a:gsLst>
                  <a:lin ang="0" scaled="0"/>
                </a:gradFill>
                <a:latin typeface="+mn-lt"/>
              </a:rPr>
              <a:t>Dynamic/Reserved Public IP addresses</a:t>
            </a:r>
          </a:p>
          <a:p>
            <a:pPr>
              <a:spcAft>
                <a:spcPts val="588"/>
              </a:spcAft>
            </a:pPr>
            <a:r>
              <a:rPr lang="en-US" sz="1961" spc="-49" dirty="0">
                <a:gradFill>
                  <a:gsLst>
                    <a:gs pos="0">
                      <a:schemeClr val="tx1"/>
                    </a:gs>
                    <a:gs pos="100000">
                      <a:schemeClr val="tx1"/>
                    </a:gs>
                  </a:gsLst>
                  <a:lin ang="0" scaled="0"/>
                </a:gradFill>
                <a:latin typeface="+mn-lt"/>
              </a:rPr>
              <a:t>Direct VM access, ACLs for security</a:t>
            </a:r>
          </a:p>
          <a:p>
            <a:pPr>
              <a:spcAft>
                <a:spcPts val="588"/>
              </a:spcAft>
            </a:pPr>
            <a:r>
              <a:rPr lang="en-US" sz="1961" spc="-49" dirty="0">
                <a:gradFill>
                  <a:gsLst>
                    <a:gs pos="0">
                      <a:schemeClr val="tx1"/>
                    </a:gs>
                    <a:gs pos="100000">
                      <a:schemeClr val="tx1"/>
                    </a:gs>
                  </a:gsLst>
                  <a:lin ang="0" scaled="0"/>
                </a:gradFill>
                <a:latin typeface="+mn-lt"/>
              </a:rPr>
              <a:t>Load balancing</a:t>
            </a:r>
          </a:p>
          <a:p>
            <a:pPr>
              <a:spcAft>
                <a:spcPts val="588"/>
              </a:spcAft>
            </a:pPr>
            <a:r>
              <a:rPr lang="en-US" sz="1961" spc="-49" dirty="0">
                <a:gradFill>
                  <a:gsLst>
                    <a:gs pos="0">
                      <a:schemeClr val="tx1"/>
                    </a:gs>
                    <a:gs pos="100000">
                      <a:schemeClr val="tx1"/>
                    </a:gs>
                  </a:gsLst>
                  <a:lin ang="0" scaled="0"/>
                </a:gradFill>
                <a:latin typeface="+mn-lt"/>
              </a:rPr>
              <a:t>DNS services: hosting, traffic management</a:t>
            </a:r>
          </a:p>
          <a:p>
            <a:pPr>
              <a:spcAft>
                <a:spcPts val="588"/>
              </a:spcAft>
            </a:pPr>
            <a:r>
              <a:rPr lang="en-US" sz="1961" spc="-49" dirty="0" err="1">
                <a:gradFill>
                  <a:gsLst>
                    <a:gs pos="0">
                      <a:schemeClr val="tx1"/>
                    </a:gs>
                    <a:gs pos="100000">
                      <a:schemeClr val="tx1"/>
                    </a:gs>
                  </a:gsLst>
                  <a:lin ang="0" scaled="0"/>
                </a:gradFill>
                <a:latin typeface="+mn-lt"/>
              </a:rPr>
              <a:t>DDoS</a:t>
            </a:r>
            <a:r>
              <a:rPr lang="en-US" sz="1961" spc="-49" dirty="0">
                <a:gradFill>
                  <a:gsLst>
                    <a:gs pos="0">
                      <a:schemeClr val="tx1"/>
                    </a:gs>
                    <a:gs pos="100000">
                      <a:schemeClr val="tx1"/>
                    </a:gs>
                  </a:gsLst>
                  <a:lin ang="0" scaled="0"/>
                </a:gradFill>
                <a:latin typeface="+mn-lt"/>
              </a:rPr>
              <a:t> protection</a:t>
            </a:r>
          </a:p>
        </p:txBody>
      </p:sp>
      <p:grpSp>
        <p:nvGrpSpPr>
          <p:cNvPr id="34" name="Group 33">
            <a:extLst>
              <a:ext uri="{FF2B5EF4-FFF2-40B4-BE49-F238E27FC236}">
                <a16:creationId xmlns:a16="http://schemas.microsoft.com/office/drawing/2014/main" id="{CB02077C-72CE-4DB3-996E-460D6049E20E}"/>
              </a:ext>
            </a:extLst>
          </p:cNvPr>
          <p:cNvGrpSpPr/>
          <p:nvPr/>
        </p:nvGrpSpPr>
        <p:grpSpPr>
          <a:xfrm>
            <a:off x="5562600" y="3740210"/>
            <a:ext cx="3769251" cy="3050867"/>
            <a:chOff x="4560665" y="3882482"/>
            <a:chExt cx="3844832" cy="3112043"/>
          </a:xfrm>
        </p:grpSpPr>
        <p:grpSp>
          <p:nvGrpSpPr>
            <p:cNvPr id="35" name="Group 34">
              <a:extLst>
                <a:ext uri="{FF2B5EF4-FFF2-40B4-BE49-F238E27FC236}">
                  <a16:creationId xmlns:a16="http://schemas.microsoft.com/office/drawing/2014/main" id="{4BD275AA-1441-4A84-9D60-04B03B173CC6}"/>
                </a:ext>
              </a:extLst>
            </p:cNvPr>
            <p:cNvGrpSpPr/>
            <p:nvPr/>
          </p:nvGrpSpPr>
          <p:grpSpPr>
            <a:xfrm>
              <a:off x="4560665" y="4697156"/>
              <a:ext cx="1893511" cy="2297369"/>
              <a:chOff x="1078644" y="2944892"/>
              <a:chExt cx="2747571" cy="3760255"/>
            </a:xfrm>
          </p:grpSpPr>
          <p:sp>
            <p:nvSpPr>
              <p:cNvPr id="148" name="Rectangle 10">
                <a:extLst>
                  <a:ext uri="{FF2B5EF4-FFF2-40B4-BE49-F238E27FC236}">
                    <a16:creationId xmlns:a16="http://schemas.microsoft.com/office/drawing/2014/main" id="{732F5FC8-04F8-4EBE-9812-A41DA81C5017}"/>
                  </a:ext>
                </a:extLst>
              </p:cNvPr>
              <p:cNvSpPr>
                <a:spLocks noChangeArrowheads="1"/>
              </p:cNvSpPr>
              <p:nvPr/>
            </p:nvSpPr>
            <p:spPr bwMode="auto">
              <a:xfrm>
                <a:off x="2513539" y="4675020"/>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9" name="Rectangle 11">
                <a:extLst>
                  <a:ext uri="{FF2B5EF4-FFF2-40B4-BE49-F238E27FC236}">
                    <a16:creationId xmlns:a16="http://schemas.microsoft.com/office/drawing/2014/main" id="{98F3B00C-FFC5-405C-BCA6-FB9410A61E48}"/>
                  </a:ext>
                </a:extLst>
              </p:cNvPr>
              <p:cNvSpPr>
                <a:spLocks noChangeArrowheads="1"/>
              </p:cNvSpPr>
              <p:nvPr/>
            </p:nvSpPr>
            <p:spPr bwMode="auto">
              <a:xfrm>
                <a:off x="2513539" y="4675020"/>
                <a:ext cx="85713" cy="1031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0" name="Rectangle 21">
                <a:extLst>
                  <a:ext uri="{FF2B5EF4-FFF2-40B4-BE49-F238E27FC236}">
                    <a16:creationId xmlns:a16="http://schemas.microsoft.com/office/drawing/2014/main" id="{9503AD4A-5B5D-43D2-AC94-530E50EF3DAE}"/>
                  </a:ext>
                </a:extLst>
              </p:cNvPr>
              <p:cNvSpPr>
                <a:spLocks noChangeArrowheads="1"/>
              </p:cNvSpPr>
              <p:nvPr/>
            </p:nvSpPr>
            <p:spPr bwMode="auto">
              <a:xfrm>
                <a:off x="2427827" y="3332186"/>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1" name="Freeform 22">
                <a:extLst>
                  <a:ext uri="{FF2B5EF4-FFF2-40B4-BE49-F238E27FC236}">
                    <a16:creationId xmlns:a16="http://schemas.microsoft.com/office/drawing/2014/main" id="{33A2C0FE-A061-4136-88DB-9165D4573256}"/>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2" name="Rectangle 26">
                <a:extLst>
                  <a:ext uri="{FF2B5EF4-FFF2-40B4-BE49-F238E27FC236}">
                    <a16:creationId xmlns:a16="http://schemas.microsoft.com/office/drawing/2014/main" id="{BF534EFE-EAA9-47D0-8373-BC21FA01E95E}"/>
                  </a:ext>
                </a:extLst>
              </p:cNvPr>
              <p:cNvSpPr>
                <a:spLocks noChangeArrowheads="1"/>
              </p:cNvSpPr>
              <p:nvPr/>
            </p:nvSpPr>
            <p:spPr bwMode="auto">
              <a:xfrm>
                <a:off x="2427825" y="4141696"/>
                <a:ext cx="196822" cy="2563450"/>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3" name="Rectangle 27">
                <a:extLst>
                  <a:ext uri="{FF2B5EF4-FFF2-40B4-BE49-F238E27FC236}">
                    <a16:creationId xmlns:a16="http://schemas.microsoft.com/office/drawing/2014/main" id="{E827C784-5846-48DD-93DA-0782EB8333F6}"/>
                  </a:ext>
                </a:extLst>
              </p:cNvPr>
              <p:cNvSpPr>
                <a:spLocks noChangeArrowheads="1"/>
              </p:cNvSpPr>
              <p:nvPr/>
            </p:nvSpPr>
            <p:spPr bwMode="auto">
              <a:xfrm>
                <a:off x="2427825" y="4141696"/>
                <a:ext cx="196822" cy="256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4" name="Freeform 28">
                <a:extLst>
                  <a:ext uri="{FF2B5EF4-FFF2-40B4-BE49-F238E27FC236}">
                    <a16:creationId xmlns:a16="http://schemas.microsoft.com/office/drawing/2014/main" id="{F950F34C-FBE2-4BB6-823F-25E8714833AA}"/>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5" name="Freeform 29">
                <a:extLst>
                  <a:ext uri="{FF2B5EF4-FFF2-40B4-BE49-F238E27FC236}">
                    <a16:creationId xmlns:a16="http://schemas.microsoft.com/office/drawing/2014/main" id="{1A086A48-BF27-4980-9822-21D0719C1EAB}"/>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6" name="Rectangle 30">
                <a:extLst>
                  <a:ext uri="{FF2B5EF4-FFF2-40B4-BE49-F238E27FC236}">
                    <a16:creationId xmlns:a16="http://schemas.microsoft.com/office/drawing/2014/main" id="{0F08661A-85C9-4FA4-B340-D85019C4CFDA}"/>
                  </a:ext>
                </a:extLst>
              </p:cNvPr>
              <p:cNvSpPr>
                <a:spLocks noChangeArrowheads="1"/>
              </p:cNvSpPr>
              <p:nvPr/>
            </p:nvSpPr>
            <p:spPr bwMode="auto">
              <a:xfrm>
                <a:off x="2770677"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7" name="Rectangle 31">
                <a:extLst>
                  <a:ext uri="{FF2B5EF4-FFF2-40B4-BE49-F238E27FC236}">
                    <a16:creationId xmlns:a16="http://schemas.microsoft.com/office/drawing/2014/main" id="{CAA3BBAA-2B2B-4FD1-B583-B93B637E9821}"/>
                  </a:ext>
                </a:extLst>
              </p:cNvPr>
              <p:cNvSpPr>
                <a:spLocks noChangeArrowheads="1"/>
              </p:cNvSpPr>
              <p:nvPr/>
            </p:nvSpPr>
            <p:spPr bwMode="auto">
              <a:xfrm>
                <a:off x="3019880"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8" name="Rectangle 32">
                <a:extLst>
                  <a:ext uri="{FF2B5EF4-FFF2-40B4-BE49-F238E27FC236}">
                    <a16:creationId xmlns:a16="http://schemas.microsoft.com/office/drawing/2014/main" id="{C6474C39-37A8-430F-A65D-1C339DC6FD51}"/>
                  </a:ext>
                </a:extLst>
              </p:cNvPr>
              <p:cNvSpPr>
                <a:spLocks noChangeArrowheads="1"/>
              </p:cNvSpPr>
              <p:nvPr/>
            </p:nvSpPr>
            <p:spPr bwMode="auto">
              <a:xfrm>
                <a:off x="3019880"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59" name="Rectangle 33">
                <a:extLst>
                  <a:ext uri="{FF2B5EF4-FFF2-40B4-BE49-F238E27FC236}">
                    <a16:creationId xmlns:a16="http://schemas.microsoft.com/office/drawing/2014/main" id="{A8DEB596-2AB0-4950-B65F-93448720ACEE}"/>
                  </a:ext>
                </a:extLst>
              </p:cNvPr>
              <p:cNvSpPr>
                <a:spLocks noChangeArrowheads="1"/>
              </p:cNvSpPr>
              <p:nvPr/>
            </p:nvSpPr>
            <p:spPr bwMode="auto">
              <a:xfrm>
                <a:off x="3269082"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0" name="Rectangle 34">
                <a:extLst>
                  <a:ext uri="{FF2B5EF4-FFF2-40B4-BE49-F238E27FC236}">
                    <a16:creationId xmlns:a16="http://schemas.microsoft.com/office/drawing/2014/main" id="{78EAE726-B2ED-4486-8709-85FA4AA3E283}"/>
                  </a:ext>
                </a:extLst>
              </p:cNvPr>
              <p:cNvSpPr>
                <a:spLocks noChangeArrowheads="1"/>
              </p:cNvSpPr>
              <p:nvPr/>
            </p:nvSpPr>
            <p:spPr bwMode="auto">
              <a:xfrm>
                <a:off x="3269082"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1" name="Rectangle 35">
                <a:extLst>
                  <a:ext uri="{FF2B5EF4-FFF2-40B4-BE49-F238E27FC236}">
                    <a16:creationId xmlns:a16="http://schemas.microsoft.com/office/drawing/2014/main" id="{B4C27AF4-22F0-4B6A-8259-AC0AB5FD21AB}"/>
                  </a:ext>
                </a:extLst>
              </p:cNvPr>
              <p:cNvSpPr>
                <a:spLocks noChangeArrowheads="1"/>
              </p:cNvSpPr>
              <p:nvPr/>
            </p:nvSpPr>
            <p:spPr bwMode="auto">
              <a:xfrm>
                <a:off x="3508760"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2" name="Rectangle 36">
                <a:extLst>
                  <a:ext uri="{FF2B5EF4-FFF2-40B4-BE49-F238E27FC236}">
                    <a16:creationId xmlns:a16="http://schemas.microsoft.com/office/drawing/2014/main" id="{F5FD0262-F217-4C26-B92F-21366F7B9129}"/>
                  </a:ext>
                </a:extLst>
              </p:cNvPr>
              <p:cNvSpPr>
                <a:spLocks noChangeArrowheads="1"/>
              </p:cNvSpPr>
              <p:nvPr/>
            </p:nvSpPr>
            <p:spPr bwMode="auto">
              <a:xfrm>
                <a:off x="3508760" y="4338518"/>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3" name="Rectangle 37">
                <a:extLst>
                  <a:ext uri="{FF2B5EF4-FFF2-40B4-BE49-F238E27FC236}">
                    <a16:creationId xmlns:a16="http://schemas.microsoft.com/office/drawing/2014/main" id="{CA4F7969-278A-494B-929C-8D2550EF9EEF}"/>
                  </a:ext>
                </a:extLst>
              </p:cNvPr>
              <p:cNvSpPr>
                <a:spLocks noChangeArrowheads="1"/>
              </p:cNvSpPr>
              <p:nvPr/>
            </p:nvSpPr>
            <p:spPr bwMode="auto">
              <a:xfrm>
                <a:off x="2770677"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4" name="Rectangle 38">
                <a:extLst>
                  <a:ext uri="{FF2B5EF4-FFF2-40B4-BE49-F238E27FC236}">
                    <a16:creationId xmlns:a16="http://schemas.microsoft.com/office/drawing/2014/main" id="{41212A88-1912-48B0-A253-5B9C37853252}"/>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5" name="Rectangle 39">
                <a:extLst>
                  <a:ext uri="{FF2B5EF4-FFF2-40B4-BE49-F238E27FC236}">
                    <a16:creationId xmlns:a16="http://schemas.microsoft.com/office/drawing/2014/main" id="{03E16A1C-077F-41A2-9591-D4E0C79ED0EA}"/>
                  </a:ext>
                </a:extLst>
              </p:cNvPr>
              <p:cNvSpPr>
                <a:spLocks noChangeArrowheads="1"/>
              </p:cNvSpPr>
              <p:nvPr/>
            </p:nvSpPr>
            <p:spPr bwMode="auto">
              <a:xfrm>
                <a:off x="3019880"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6" name="Rectangle 40">
                <a:extLst>
                  <a:ext uri="{FF2B5EF4-FFF2-40B4-BE49-F238E27FC236}">
                    <a16:creationId xmlns:a16="http://schemas.microsoft.com/office/drawing/2014/main" id="{BE2DD382-8369-40F3-856C-6FDB0E36DAD9}"/>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7" name="Rectangle 41">
                <a:extLst>
                  <a:ext uri="{FF2B5EF4-FFF2-40B4-BE49-F238E27FC236}">
                    <a16:creationId xmlns:a16="http://schemas.microsoft.com/office/drawing/2014/main" id="{62190E2F-21A6-4A9F-8A01-BE9A7C7B9A31}"/>
                  </a:ext>
                </a:extLst>
              </p:cNvPr>
              <p:cNvSpPr>
                <a:spLocks noChangeArrowheads="1"/>
              </p:cNvSpPr>
              <p:nvPr/>
            </p:nvSpPr>
            <p:spPr bwMode="auto">
              <a:xfrm>
                <a:off x="3269082"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8" name="Rectangle 42">
                <a:extLst>
                  <a:ext uri="{FF2B5EF4-FFF2-40B4-BE49-F238E27FC236}">
                    <a16:creationId xmlns:a16="http://schemas.microsoft.com/office/drawing/2014/main" id="{902F206A-EE7F-4519-A170-A7EB3796F3CB}"/>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69" name="Rectangle 43">
                <a:extLst>
                  <a:ext uri="{FF2B5EF4-FFF2-40B4-BE49-F238E27FC236}">
                    <a16:creationId xmlns:a16="http://schemas.microsoft.com/office/drawing/2014/main" id="{F076C8CD-7701-4B2A-AEDF-25B7C6EEADA0}"/>
                  </a:ext>
                </a:extLst>
              </p:cNvPr>
              <p:cNvSpPr>
                <a:spLocks noChangeArrowheads="1"/>
              </p:cNvSpPr>
              <p:nvPr/>
            </p:nvSpPr>
            <p:spPr bwMode="auto">
              <a:xfrm>
                <a:off x="3508760"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0" name="Rectangle 44">
                <a:extLst>
                  <a:ext uri="{FF2B5EF4-FFF2-40B4-BE49-F238E27FC236}">
                    <a16:creationId xmlns:a16="http://schemas.microsoft.com/office/drawing/2014/main" id="{9AD96E28-7DFE-444C-83E2-8F8759EE51F0}"/>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1" name="Rectangle 45">
                <a:extLst>
                  <a:ext uri="{FF2B5EF4-FFF2-40B4-BE49-F238E27FC236}">
                    <a16:creationId xmlns:a16="http://schemas.microsoft.com/office/drawing/2014/main" id="{7F47C2B9-A279-40BA-B2F6-2590F4DDAB6A}"/>
                  </a:ext>
                </a:extLst>
              </p:cNvPr>
              <p:cNvSpPr>
                <a:spLocks noChangeArrowheads="1"/>
              </p:cNvSpPr>
              <p:nvPr/>
            </p:nvSpPr>
            <p:spPr bwMode="auto">
              <a:xfrm>
                <a:off x="2770677"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2" name="Rectangle 46">
                <a:extLst>
                  <a:ext uri="{FF2B5EF4-FFF2-40B4-BE49-F238E27FC236}">
                    <a16:creationId xmlns:a16="http://schemas.microsoft.com/office/drawing/2014/main" id="{DD0527A8-8A71-4281-A42C-6CCCE8EBEBB6}"/>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3" name="Rectangle 47">
                <a:extLst>
                  <a:ext uri="{FF2B5EF4-FFF2-40B4-BE49-F238E27FC236}">
                    <a16:creationId xmlns:a16="http://schemas.microsoft.com/office/drawing/2014/main" id="{FAD4D753-C3FD-484E-A7CB-9535D7340443}"/>
                  </a:ext>
                </a:extLst>
              </p:cNvPr>
              <p:cNvSpPr>
                <a:spLocks noChangeArrowheads="1"/>
              </p:cNvSpPr>
              <p:nvPr/>
            </p:nvSpPr>
            <p:spPr bwMode="auto">
              <a:xfrm>
                <a:off x="3019880"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4" name="Rectangle 48">
                <a:extLst>
                  <a:ext uri="{FF2B5EF4-FFF2-40B4-BE49-F238E27FC236}">
                    <a16:creationId xmlns:a16="http://schemas.microsoft.com/office/drawing/2014/main" id="{6F141024-5721-4062-AD7B-98551214E805}"/>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5" name="Rectangle 49">
                <a:extLst>
                  <a:ext uri="{FF2B5EF4-FFF2-40B4-BE49-F238E27FC236}">
                    <a16:creationId xmlns:a16="http://schemas.microsoft.com/office/drawing/2014/main" id="{FAC436C3-65FF-46D3-84B8-B7D33B54695A}"/>
                  </a:ext>
                </a:extLst>
              </p:cNvPr>
              <p:cNvSpPr>
                <a:spLocks noChangeArrowheads="1"/>
              </p:cNvSpPr>
              <p:nvPr/>
            </p:nvSpPr>
            <p:spPr bwMode="auto">
              <a:xfrm>
                <a:off x="3269082"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6" name="Rectangle 50">
                <a:extLst>
                  <a:ext uri="{FF2B5EF4-FFF2-40B4-BE49-F238E27FC236}">
                    <a16:creationId xmlns:a16="http://schemas.microsoft.com/office/drawing/2014/main" id="{17500440-53F0-46D8-92CA-FCD956B4C528}"/>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7" name="Rectangle 51">
                <a:extLst>
                  <a:ext uri="{FF2B5EF4-FFF2-40B4-BE49-F238E27FC236}">
                    <a16:creationId xmlns:a16="http://schemas.microsoft.com/office/drawing/2014/main" id="{AEFBF8C9-5027-47A8-818C-21264F902320}"/>
                  </a:ext>
                </a:extLst>
              </p:cNvPr>
              <p:cNvSpPr>
                <a:spLocks noChangeArrowheads="1"/>
              </p:cNvSpPr>
              <p:nvPr/>
            </p:nvSpPr>
            <p:spPr bwMode="auto">
              <a:xfrm>
                <a:off x="3508760"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8" name="Rectangle 52">
                <a:extLst>
                  <a:ext uri="{FF2B5EF4-FFF2-40B4-BE49-F238E27FC236}">
                    <a16:creationId xmlns:a16="http://schemas.microsoft.com/office/drawing/2014/main" id="{80F46179-551E-4F1D-AFC8-33F227A30BA2}"/>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79" name="Rectangle 53">
                <a:extLst>
                  <a:ext uri="{FF2B5EF4-FFF2-40B4-BE49-F238E27FC236}">
                    <a16:creationId xmlns:a16="http://schemas.microsoft.com/office/drawing/2014/main" id="{08FDC59C-2400-4B66-9186-19BE64EE8F89}"/>
                  </a:ext>
                </a:extLst>
              </p:cNvPr>
              <p:cNvSpPr>
                <a:spLocks noChangeArrowheads="1"/>
              </p:cNvSpPr>
              <p:nvPr/>
            </p:nvSpPr>
            <p:spPr bwMode="auto">
              <a:xfrm>
                <a:off x="2770677"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0" name="Rectangle 54">
                <a:extLst>
                  <a:ext uri="{FF2B5EF4-FFF2-40B4-BE49-F238E27FC236}">
                    <a16:creationId xmlns:a16="http://schemas.microsoft.com/office/drawing/2014/main" id="{84108562-7FB2-4D60-BBED-C53FFBA7F16C}"/>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1" name="Rectangle 55">
                <a:extLst>
                  <a:ext uri="{FF2B5EF4-FFF2-40B4-BE49-F238E27FC236}">
                    <a16:creationId xmlns:a16="http://schemas.microsoft.com/office/drawing/2014/main" id="{2AF2203C-882E-4B84-B973-21E890D7B36D}"/>
                  </a:ext>
                </a:extLst>
              </p:cNvPr>
              <p:cNvSpPr>
                <a:spLocks noChangeArrowheads="1"/>
              </p:cNvSpPr>
              <p:nvPr/>
            </p:nvSpPr>
            <p:spPr bwMode="auto">
              <a:xfrm>
                <a:off x="3019880"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2" name="Rectangle 56">
                <a:extLst>
                  <a:ext uri="{FF2B5EF4-FFF2-40B4-BE49-F238E27FC236}">
                    <a16:creationId xmlns:a16="http://schemas.microsoft.com/office/drawing/2014/main" id="{DD17686A-10DB-43EE-A754-4190AB7850CB}"/>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3" name="Rectangle 57">
                <a:extLst>
                  <a:ext uri="{FF2B5EF4-FFF2-40B4-BE49-F238E27FC236}">
                    <a16:creationId xmlns:a16="http://schemas.microsoft.com/office/drawing/2014/main" id="{1E5D0140-A718-4D96-BD56-8DBE4CF77A33}"/>
                  </a:ext>
                </a:extLst>
              </p:cNvPr>
              <p:cNvSpPr>
                <a:spLocks noChangeArrowheads="1"/>
              </p:cNvSpPr>
              <p:nvPr/>
            </p:nvSpPr>
            <p:spPr bwMode="auto">
              <a:xfrm>
                <a:off x="3269082"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4" name="Rectangle 58">
                <a:extLst>
                  <a:ext uri="{FF2B5EF4-FFF2-40B4-BE49-F238E27FC236}">
                    <a16:creationId xmlns:a16="http://schemas.microsoft.com/office/drawing/2014/main" id="{14FBE12E-693B-442E-9881-243F87CAB1E7}"/>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5" name="Rectangle 59">
                <a:extLst>
                  <a:ext uri="{FF2B5EF4-FFF2-40B4-BE49-F238E27FC236}">
                    <a16:creationId xmlns:a16="http://schemas.microsoft.com/office/drawing/2014/main" id="{37293974-0D64-4147-8573-57A8C1CE5ABD}"/>
                  </a:ext>
                </a:extLst>
              </p:cNvPr>
              <p:cNvSpPr>
                <a:spLocks noChangeArrowheads="1"/>
              </p:cNvSpPr>
              <p:nvPr/>
            </p:nvSpPr>
            <p:spPr bwMode="auto">
              <a:xfrm>
                <a:off x="3508760"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6" name="Rectangle 60">
                <a:extLst>
                  <a:ext uri="{FF2B5EF4-FFF2-40B4-BE49-F238E27FC236}">
                    <a16:creationId xmlns:a16="http://schemas.microsoft.com/office/drawing/2014/main" id="{D6AC089D-8CE9-4BED-930E-DE7CD19D6DD5}"/>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7" name="Rectangle 61">
                <a:extLst>
                  <a:ext uri="{FF2B5EF4-FFF2-40B4-BE49-F238E27FC236}">
                    <a16:creationId xmlns:a16="http://schemas.microsoft.com/office/drawing/2014/main" id="{C4E25D92-5612-46FA-96C2-931D0675A9AF}"/>
                  </a:ext>
                </a:extLst>
              </p:cNvPr>
              <p:cNvSpPr>
                <a:spLocks noChangeArrowheads="1"/>
              </p:cNvSpPr>
              <p:nvPr/>
            </p:nvSpPr>
            <p:spPr bwMode="auto">
              <a:xfrm>
                <a:off x="2443699" y="4071857"/>
                <a:ext cx="1382516"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8" name="Rectangle 62">
                <a:extLst>
                  <a:ext uri="{FF2B5EF4-FFF2-40B4-BE49-F238E27FC236}">
                    <a16:creationId xmlns:a16="http://schemas.microsoft.com/office/drawing/2014/main" id="{5970D413-6C10-4DD7-AEBF-010796C12BBC}"/>
                  </a:ext>
                </a:extLst>
              </p:cNvPr>
              <p:cNvSpPr>
                <a:spLocks noChangeArrowheads="1"/>
              </p:cNvSpPr>
              <p:nvPr/>
            </p:nvSpPr>
            <p:spPr bwMode="auto">
              <a:xfrm>
                <a:off x="2443699" y="4029001"/>
                <a:ext cx="1382516"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89" name="Freeform 63">
                <a:extLst>
                  <a:ext uri="{FF2B5EF4-FFF2-40B4-BE49-F238E27FC236}">
                    <a16:creationId xmlns:a16="http://schemas.microsoft.com/office/drawing/2014/main" id="{78B1A8DB-C17E-4DFF-AE44-7080884DC230}"/>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0" name="Freeform 64">
                <a:extLst>
                  <a:ext uri="{FF2B5EF4-FFF2-40B4-BE49-F238E27FC236}">
                    <a16:creationId xmlns:a16="http://schemas.microsoft.com/office/drawing/2014/main" id="{C712ADC4-1946-4530-A790-6E13678C1DE9}"/>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1" name="Freeform 65">
                <a:extLst>
                  <a:ext uri="{FF2B5EF4-FFF2-40B4-BE49-F238E27FC236}">
                    <a16:creationId xmlns:a16="http://schemas.microsoft.com/office/drawing/2014/main" id="{E5F44F13-055B-46D9-B9FA-1ADB6D1065FF}"/>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2" name="Freeform 66">
                <a:extLst>
                  <a:ext uri="{FF2B5EF4-FFF2-40B4-BE49-F238E27FC236}">
                    <a16:creationId xmlns:a16="http://schemas.microsoft.com/office/drawing/2014/main" id="{DBA5EC87-AC8E-4995-8DBC-0527CB7E7B9F}"/>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3" name="Freeform 67">
                <a:extLst>
                  <a:ext uri="{FF2B5EF4-FFF2-40B4-BE49-F238E27FC236}">
                    <a16:creationId xmlns:a16="http://schemas.microsoft.com/office/drawing/2014/main" id="{C357FDD3-5CA4-4734-A295-2DD3FD7F8E9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4" name="Freeform 68">
                <a:extLst>
                  <a:ext uri="{FF2B5EF4-FFF2-40B4-BE49-F238E27FC236}">
                    <a16:creationId xmlns:a16="http://schemas.microsoft.com/office/drawing/2014/main" id="{C7D8222A-4A97-4283-981D-1DD2EBCB766E}"/>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5" name="Freeform 69">
                <a:extLst>
                  <a:ext uri="{FF2B5EF4-FFF2-40B4-BE49-F238E27FC236}">
                    <a16:creationId xmlns:a16="http://schemas.microsoft.com/office/drawing/2014/main" id="{D3705E13-15DD-4141-8CEC-1772D63C2E1D}"/>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6" name="Freeform 70">
                <a:extLst>
                  <a:ext uri="{FF2B5EF4-FFF2-40B4-BE49-F238E27FC236}">
                    <a16:creationId xmlns:a16="http://schemas.microsoft.com/office/drawing/2014/main" id="{DA0FE4DD-55A5-41BD-840A-A3596BBA291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7" name="Rectangle 71">
                <a:extLst>
                  <a:ext uri="{FF2B5EF4-FFF2-40B4-BE49-F238E27FC236}">
                    <a16:creationId xmlns:a16="http://schemas.microsoft.com/office/drawing/2014/main" id="{733DB5E8-4C76-49DC-B928-227546DCECDF}"/>
                  </a:ext>
                </a:extLst>
              </p:cNvPr>
              <p:cNvSpPr>
                <a:spLocks noChangeArrowheads="1"/>
              </p:cNvSpPr>
              <p:nvPr/>
            </p:nvSpPr>
            <p:spPr bwMode="auto">
              <a:xfrm>
                <a:off x="2770677"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8" name="Rectangle 72">
                <a:extLst>
                  <a:ext uri="{FF2B5EF4-FFF2-40B4-BE49-F238E27FC236}">
                    <a16:creationId xmlns:a16="http://schemas.microsoft.com/office/drawing/2014/main" id="{3ABCA41E-76FC-4CBA-9303-11B8EB985E59}"/>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99" name="Rectangle 73">
                <a:extLst>
                  <a:ext uri="{FF2B5EF4-FFF2-40B4-BE49-F238E27FC236}">
                    <a16:creationId xmlns:a16="http://schemas.microsoft.com/office/drawing/2014/main" id="{00FE324D-AD67-4537-8B64-2561B1E79B6D}"/>
                  </a:ext>
                </a:extLst>
              </p:cNvPr>
              <p:cNvSpPr>
                <a:spLocks noChangeArrowheads="1"/>
              </p:cNvSpPr>
              <p:nvPr/>
            </p:nvSpPr>
            <p:spPr bwMode="auto">
              <a:xfrm>
                <a:off x="3019880"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0" name="Rectangle 74">
                <a:extLst>
                  <a:ext uri="{FF2B5EF4-FFF2-40B4-BE49-F238E27FC236}">
                    <a16:creationId xmlns:a16="http://schemas.microsoft.com/office/drawing/2014/main" id="{495FCDA2-2A5B-4525-B8D1-2B5902B5ACF8}"/>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1" name="Rectangle 75">
                <a:extLst>
                  <a:ext uri="{FF2B5EF4-FFF2-40B4-BE49-F238E27FC236}">
                    <a16:creationId xmlns:a16="http://schemas.microsoft.com/office/drawing/2014/main" id="{21C018A8-8D63-4443-82E4-751BEA3BE030}"/>
                  </a:ext>
                </a:extLst>
              </p:cNvPr>
              <p:cNvSpPr>
                <a:spLocks noChangeArrowheads="1"/>
              </p:cNvSpPr>
              <p:nvPr/>
            </p:nvSpPr>
            <p:spPr bwMode="auto">
              <a:xfrm>
                <a:off x="3269082"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2" name="Rectangle 76">
                <a:extLst>
                  <a:ext uri="{FF2B5EF4-FFF2-40B4-BE49-F238E27FC236}">
                    <a16:creationId xmlns:a16="http://schemas.microsoft.com/office/drawing/2014/main" id="{6DA31350-8A68-4D83-BB05-972E7D9BE0F6}"/>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3" name="Rectangle 77">
                <a:extLst>
                  <a:ext uri="{FF2B5EF4-FFF2-40B4-BE49-F238E27FC236}">
                    <a16:creationId xmlns:a16="http://schemas.microsoft.com/office/drawing/2014/main" id="{8F8BB4B0-4F50-433F-9529-C9127E57DDE7}"/>
                  </a:ext>
                </a:extLst>
              </p:cNvPr>
              <p:cNvSpPr>
                <a:spLocks noChangeArrowheads="1"/>
              </p:cNvSpPr>
              <p:nvPr/>
            </p:nvSpPr>
            <p:spPr bwMode="auto">
              <a:xfrm>
                <a:off x="3508760"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4" name="Rectangle 78">
                <a:extLst>
                  <a:ext uri="{FF2B5EF4-FFF2-40B4-BE49-F238E27FC236}">
                    <a16:creationId xmlns:a16="http://schemas.microsoft.com/office/drawing/2014/main" id="{868931D0-2560-4884-BF25-C541A6CF3A57}"/>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5" name="Rectangle 79">
                <a:extLst>
                  <a:ext uri="{FF2B5EF4-FFF2-40B4-BE49-F238E27FC236}">
                    <a16:creationId xmlns:a16="http://schemas.microsoft.com/office/drawing/2014/main" id="{17D921BB-3FFD-47D2-99EE-1F1D3DD355CD}"/>
                  </a:ext>
                </a:extLst>
              </p:cNvPr>
              <p:cNvSpPr>
                <a:spLocks noChangeArrowheads="1"/>
              </p:cNvSpPr>
              <p:nvPr/>
            </p:nvSpPr>
            <p:spPr bwMode="auto">
              <a:xfrm>
                <a:off x="2770677"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6" name="Rectangle 80">
                <a:extLst>
                  <a:ext uri="{FF2B5EF4-FFF2-40B4-BE49-F238E27FC236}">
                    <a16:creationId xmlns:a16="http://schemas.microsoft.com/office/drawing/2014/main" id="{04E6DA56-364C-4442-AE9C-CB7319A2DEB8}"/>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7" name="Rectangle 81">
                <a:extLst>
                  <a:ext uri="{FF2B5EF4-FFF2-40B4-BE49-F238E27FC236}">
                    <a16:creationId xmlns:a16="http://schemas.microsoft.com/office/drawing/2014/main" id="{1DE9A330-180E-4A75-907D-05F7FADE8048}"/>
                  </a:ext>
                </a:extLst>
              </p:cNvPr>
              <p:cNvSpPr>
                <a:spLocks noChangeArrowheads="1"/>
              </p:cNvSpPr>
              <p:nvPr/>
            </p:nvSpPr>
            <p:spPr bwMode="auto">
              <a:xfrm>
                <a:off x="3019880"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8" name="Rectangle 82">
                <a:extLst>
                  <a:ext uri="{FF2B5EF4-FFF2-40B4-BE49-F238E27FC236}">
                    <a16:creationId xmlns:a16="http://schemas.microsoft.com/office/drawing/2014/main" id="{0EAD302B-94F5-4DD2-97C0-0C86600F77DC}"/>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09" name="Rectangle 83">
                <a:extLst>
                  <a:ext uri="{FF2B5EF4-FFF2-40B4-BE49-F238E27FC236}">
                    <a16:creationId xmlns:a16="http://schemas.microsoft.com/office/drawing/2014/main" id="{A7C930F1-A84B-4F42-BEE9-14CA9B4FBA5F}"/>
                  </a:ext>
                </a:extLst>
              </p:cNvPr>
              <p:cNvSpPr>
                <a:spLocks noChangeArrowheads="1"/>
              </p:cNvSpPr>
              <p:nvPr/>
            </p:nvSpPr>
            <p:spPr bwMode="auto">
              <a:xfrm>
                <a:off x="3269082"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0" name="Rectangle 84">
                <a:extLst>
                  <a:ext uri="{FF2B5EF4-FFF2-40B4-BE49-F238E27FC236}">
                    <a16:creationId xmlns:a16="http://schemas.microsoft.com/office/drawing/2014/main" id="{8AD886E7-C798-4440-B1F1-345B565ED112}"/>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1" name="Rectangle 85">
                <a:extLst>
                  <a:ext uri="{FF2B5EF4-FFF2-40B4-BE49-F238E27FC236}">
                    <a16:creationId xmlns:a16="http://schemas.microsoft.com/office/drawing/2014/main" id="{2C881970-DF11-4B82-93A9-E6EE64710256}"/>
                  </a:ext>
                </a:extLst>
              </p:cNvPr>
              <p:cNvSpPr>
                <a:spLocks noChangeArrowheads="1"/>
              </p:cNvSpPr>
              <p:nvPr/>
            </p:nvSpPr>
            <p:spPr bwMode="auto">
              <a:xfrm>
                <a:off x="3508760"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2" name="Rectangle 86">
                <a:extLst>
                  <a:ext uri="{FF2B5EF4-FFF2-40B4-BE49-F238E27FC236}">
                    <a16:creationId xmlns:a16="http://schemas.microsoft.com/office/drawing/2014/main" id="{26FF79A7-6E6A-4B60-A225-E8AA4328C1C6}"/>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3" name="Rectangle 87">
                <a:extLst>
                  <a:ext uri="{FF2B5EF4-FFF2-40B4-BE49-F238E27FC236}">
                    <a16:creationId xmlns:a16="http://schemas.microsoft.com/office/drawing/2014/main" id="{A4B8EC96-E728-4078-B8C4-078EC115379C}"/>
                  </a:ext>
                </a:extLst>
              </p:cNvPr>
              <p:cNvSpPr>
                <a:spLocks noChangeArrowheads="1"/>
              </p:cNvSpPr>
              <p:nvPr/>
            </p:nvSpPr>
            <p:spPr bwMode="auto">
              <a:xfrm>
                <a:off x="2770677"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4" name="Rectangle 88">
                <a:extLst>
                  <a:ext uri="{FF2B5EF4-FFF2-40B4-BE49-F238E27FC236}">
                    <a16:creationId xmlns:a16="http://schemas.microsoft.com/office/drawing/2014/main" id="{596CC21C-0DDB-4581-9EC0-139DB3C0817A}"/>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5" name="Rectangle 89">
                <a:extLst>
                  <a:ext uri="{FF2B5EF4-FFF2-40B4-BE49-F238E27FC236}">
                    <a16:creationId xmlns:a16="http://schemas.microsoft.com/office/drawing/2014/main" id="{B32F1BD3-AAA1-4B71-9959-B435E238444B}"/>
                  </a:ext>
                </a:extLst>
              </p:cNvPr>
              <p:cNvSpPr>
                <a:spLocks noChangeArrowheads="1"/>
              </p:cNvSpPr>
              <p:nvPr/>
            </p:nvSpPr>
            <p:spPr bwMode="auto">
              <a:xfrm>
                <a:off x="3019880"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6" name="Rectangle 90">
                <a:extLst>
                  <a:ext uri="{FF2B5EF4-FFF2-40B4-BE49-F238E27FC236}">
                    <a16:creationId xmlns:a16="http://schemas.microsoft.com/office/drawing/2014/main" id="{3D67ECD5-50D7-4010-AFCE-E7BDD31E451D}"/>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7" name="Rectangle 91">
                <a:extLst>
                  <a:ext uri="{FF2B5EF4-FFF2-40B4-BE49-F238E27FC236}">
                    <a16:creationId xmlns:a16="http://schemas.microsoft.com/office/drawing/2014/main" id="{908579E8-F647-410A-A551-5AFF671917A4}"/>
                  </a:ext>
                </a:extLst>
              </p:cNvPr>
              <p:cNvSpPr>
                <a:spLocks noChangeArrowheads="1"/>
              </p:cNvSpPr>
              <p:nvPr/>
            </p:nvSpPr>
            <p:spPr bwMode="auto">
              <a:xfrm>
                <a:off x="3269082"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8" name="Rectangle 92">
                <a:extLst>
                  <a:ext uri="{FF2B5EF4-FFF2-40B4-BE49-F238E27FC236}">
                    <a16:creationId xmlns:a16="http://schemas.microsoft.com/office/drawing/2014/main" id="{61813469-C895-44D4-88EB-A1F6EA5685FF}"/>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19" name="Rectangle 93">
                <a:extLst>
                  <a:ext uri="{FF2B5EF4-FFF2-40B4-BE49-F238E27FC236}">
                    <a16:creationId xmlns:a16="http://schemas.microsoft.com/office/drawing/2014/main" id="{EB370585-03EB-40CB-9865-F33D0FB483B1}"/>
                  </a:ext>
                </a:extLst>
              </p:cNvPr>
              <p:cNvSpPr>
                <a:spLocks noChangeArrowheads="1"/>
              </p:cNvSpPr>
              <p:nvPr/>
            </p:nvSpPr>
            <p:spPr bwMode="auto">
              <a:xfrm>
                <a:off x="3508760"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0" name="Rectangle 94">
                <a:extLst>
                  <a:ext uri="{FF2B5EF4-FFF2-40B4-BE49-F238E27FC236}">
                    <a16:creationId xmlns:a16="http://schemas.microsoft.com/office/drawing/2014/main" id="{0A7B2F0F-BB9E-4C84-A82E-322BB592A683}"/>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1" name="Rectangle 95">
                <a:extLst>
                  <a:ext uri="{FF2B5EF4-FFF2-40B4-BE49-F238E27FC236}">
                    <a16:creationId xmlns:a16="http://schemas.microsoft.com/office/drawing/2014/main" id="{CD9B2946-68C0-4C1E-B6F6-670DB65FCA64}"/>
                  </a:ext>
                </a:extLst>
              </p:cNvPr>
              <p:cNvSpPr>
                <a:spLocks noChangeArrowheads="1"/>
              </p:cNvSpPr>
              <p:nvPr/>
            </p:nvSpPr>
            <p:spPr bwMode="auto">
              <a:xfrm>
                <a:off x="1294512" y="3065525"/>
                <a:ext cx="1279343" cy="3639622"/>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2" name="Rectangle 96">
                <a:extLst>
                  <a:ext uri="{FF2B5EF4-FFF2-40B4-BE49-F238E27FC236}">
                    <a16:creationId xmlns:a16="http://schemas.microsoft.com/office/drawing/2014/main" id="{858827DA-A35E-4471-899C-878BD46D8BF1}"/>
                  </a:ext>
                </a:extLst>
              </p:cNvPr>
              <p:cNvSpPr>
                <a:spLocks noChangeArrowheads="1"/>
              </p:cNvSpPr>
              <p:nvPr/>
            </p:nvSpPr>
            <p:spPr bwMode="auto">
              <a:xfrm>
                <a:off x="1294512" y="3065525"/>
                <a:ext cx="1279343" cy="36396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3" name="Freeform 97">
                <a:extLst>
                  <a:ext uri="{FF2B5EF4-FFF2-40B4-BE49-F238E27FC236}">
                    <a16:creationId xmlns:a16="http://schemas.microsoft.com/office/drawing/2014/main" id="{FE5D338D-3DD3-4F36-B739-BF513981DBE6}"/>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4" name="Freeform 98">
                <a:extLst>
                  <a:ext uri="{FF2B5EF4-FFF2-40B4-BE49-F238E27FC236}">
                    <a16:creationId xmlns:a16="http://schemas.microsoft.com/office/drawing/2014/main" id="{316AC6A4-DD0E-4522-AB44-6848CBC7DE49}"/>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5" name="Rectangle 99">
                <a:extLst>
                  <a:ext uri="{FF2B5EF4-FFF2-40B4-BE49-F238E27FC236}">
                    <a16:creationId xmlns:a16="http://schemas.microsoft.com/office/drawing/2014/main" id="{F7ED00CC-EB4F-40D5-8CB9-51C2CAB80600}"/>
                  </a:ext>
                </a:extLst>
              </p:cNvPr>
              <p:cNvSpPr>
                <a:spLocks noChangeArrowheads="1"/>
              </p:cNvSpPr>
              <p:nvPr/>
            </p:nvSpPr>
            <p:spPr bwMode="auto">
              <a:xfrm>
                <a:off x="1113563" y="3056001"/>
                <a:ext cx="180949" cy="364914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6" name="Rectangle 100">
                <a:extLst>
                  <a:ext uri="{FF2B5EF4-FFF2-40B4-BE49-F238E27FC236}">
                    <a16:creationId xmlns:a16="http://schemas.microsoft.com/office/drawing/2014/main" id="{EB7B86A9-B26C-45B2-8DFB-61448DCE288E}"/>
                  </a:ext>
                </a:extLst>
              </p:cNvPr>
              <p:cNvSpPr>
                <a:spLocks noChangeArrowheads="1"/>
              </p:cNvSpPr>
              <p:nvPr/>
            </p:nvSpPr>
            <p:spPr bwMode="auto">
              <a:xfrm>
                <a:off x="1078644" y="2987748"/>
                <a:ext cx="1546005"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7" name="Rectangle 101">
                <a:extLst>
                  <a:ext uri="{FF2B5EF4-FFF2-40B4-BE49-F238E27FC236}">
                    <a16:creationId xmlns:a16="http://schemas.microsoft.com/office/drawing/2014/main" id="{66118B43-B0BB-4C76-B29A-DA45DFB8AAAB}"/>
                  </a:ext>
                </a:extLst>
              </p:cNvPr>
              <p:cNvSpPr>
                <a:spLocks noChangeArrowheads="1"/>
              </p:cNvSpPr>
              <p:nvPr/>
            </p:nvSpPr>
            <p:spPr bwMode="auto">
              <a:xfrm>
                <a:off x="1078644" y="2944892"/>
                <a:ext cx="1546005"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8" name="Rectangle 102">
                <a:extLst>
                  <a:ext uri="{FF2B5EF4-FFF2-40B4-BE49-F238E27FC236}">
                    <a16:creationId xmlns:a16="http://schemas.microsoft.com/office/drawing/2014/main" id="{7316368F-E828-48A6-BEB1-A9EAB871290D}"/>
                  </a:ext>
                </a:extLst>
              </p:cNvPr>
              <p:cNvSpPr>
                <a:spLocks noChangeArrowheads="1"/>
              </p:cNvSpPr>
              <p:nvPr/>
            </p:nvSpPr>
            <p:spPr bwMode="auto">
              <a:xfrm>
                <a:off x="14833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29" name="Rectangle 103">
                <a:extLst>
                  <a:ext uri="{FF2B5EF4-FFF2-40B4-BE49-F238E27FC236}">
                    <a16:creationId xmlns:a16="http://schemas.microsoft.com/office/drawing/2014/main" id="{1BCB7DE9-5371-4B55-B4C6-D38F3978934F}"/>
                  </a:ext>
                </a:extLst>
              </p:cNvPr>
              <p:cNvSpPr>
                <a:spLocks noChangeArrowheads="1"/>
              </p:cNvSpPr>
              <p:nvPr/>
            </p:nvSpPr>
            <p:spPr bwMode="auto">
              <a:xfrm>
                <a:off x="1748473"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0" name="Rectangle 104">
                <a:extLst>
                  <a:ext uri="{FF2B5EF4-FFF2-40B4-BE49-F238E27FC236}">
                    <a16:creationId xmlns:a16="http://schemas.microsoft.com/office/drawing/2014/main" id="{704F7C94-6F16-4954-AC19-C49F800F6A76}"/>
                  </a:ext>
                </a:extLst>
              </p:cNvPr>
              <p:cNvSpPr>
                <a:spLocks noChangeArrowheads="1"/>
              </p:cNvSpPr>
              <p:nvPr/>
            </p:nvSpPr>
            <p:spPr bwMode="auto">
              <a:xfrm>
                <a:off x="2015135"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1" name="Rectangle 105">
                <a:extLst>
                  <a:ext uri="{FF2B5EF4-FFF2-40B4-BE49-F238E27FC236}">
                    <a16:creationId xmlns:a16="http://schemas.microsoft.com/office/drawing/2014/main" id="{5127EC9E-6122-40E7-8A8A-D7C16964F388}"/>
                  </a:ext>
                </a:extLst>
              </p:cNvPr>
              <p:cNvSpPr>
                <a:spLocks noChangeArrowheads="1"/>
              </p:cNvSpPr>
              <p:nvPr/>
            </p:nvSpPr>
            <p:spPr bwMode="auto">
              <a:xfrm>
                <a:off x="22817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2" name="Rectangle 106">
                <a:extLst>
                  <a:ext uri="{FF2B5EF4-FFF2-40B4-BE49-F238E27FC236}">
                    <a16:creationId xmlns:a16="http://schemas.microsoft.com/office/drawing/2014/main" id="{800B7EB5-C4F6-4F99-9EE5-EF28280910AA}"/>
                  </a:ext>
                </a:extLst>
              </p:cNvPr>
              <p:cNvSpPr>
                <a:spLocks noChangeArrowheads="1"/>
              </p:cNvSpPr>
              <p:nvPr/>
            </p:nvSpPr>
            <p:spPr bwMode="auto">
              <a:xfrm>
                <a:off x="14833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3" name="Rectangle 107">
                <a:extLst>
                  <a:ext uri="{FF2B5EF4-FFF2-40B4-BE49-F238E27FC236}">
                    <a16:creationId xmlns:a16="http://schemas.microsoft.com/office/drawing/2014/main" id="{800B7C19-51FD-46A4-BA8C-2575EF42C651}"/>
                  </a:ext>
                </a:extLst>
              </p:cNvPr>
              <p:cNvSpPr>
                <a:spLocks noChangeArrowheads="1"/>
              </p:cNvSpPr>
              <p:nvPr/>
            </p:nvSpPr>
            <p:spPr bwMode="auto">
              <a:xfrm>
                <a:off x="1748473"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4" name="Rectangle 108">
                <a:extLst>
                  <a:ext uri="{FF2B5EF4-FFF2-40B4-BE49-F238E27FC236}">
                    <a16:creationId xmlns:a16="http://schemas.microsoft.com/office/drawing/2014/main" id="{84BBB853-7137-4594-BCB5-CE162722C6B4}"/>
                  </a:ext>
                </a:extLst>
              </p:cNvPr>
              <p:cNvSpPr>
                <a:spLocks noChangeArrowheads="1"/>
              </p:cNvSpPr>
              <p:nvPr/>
            </p:nvSpPr>
            <p:spPr bwMode="auto">
              <a:xfrm>
                <a:off x="2015135"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5" name="Rectangle 109">
                <a:extLst>
                  <a:ext uri="{FF2B5EF4-FFF2-40B4-BE49-F238E27FC236}">
                    <a16:creationId xmlns:a16="http://schemas.microsoft.com/office/drawing/2014/main" id="{D674EAED-BB7F-4A5B-B26D-C3B27E5834EB}"/>
                  </a:ext>
                </a:extLst>
              </p:cNvPr>
              <p:cNvSpPr>
                <a:spLocks noChangeArrowheads="1"/>
              </p:cNvSpPr>
              <p:nvPr/>
            </p:nvSpPr>
            <p:spPr bwMode="auto">
              <a:xfrm>
                <a:off x="22817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6" name="Rectangle 110">
                <a:extLst>
                  <a:ext uri="{FF2B5EF4-FFF2-40B4-BE49-F238E27FC236}">
                    <a16:creationId xmlns:a16="http://schemas.microsoft.com/office/drawing/2014/main" id="{17BA3737-CD89-43D4-9EBF-63B7641C5835}"/>
                  </a:ext>
                </a:extLst>
              </p:cNvPr>
              <p:cNvSpPr>
                <a:spLocks noChangeArrowheads="1"/>
              </p:cNvSpPr>
              <p:nvPr/>
            </p:nvSpPr>
            <p:spPr bwMode="auto">
              <a:xfrm>
                <a:off x="14833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7" name="Rectangle 111">
                <a:extLst>
                  <a:ext uri="{FF2B5EF4-FFF2-40B4-BE49-F238E27FC236}">
                    <a16:creationId xmlns:a16="http://schemas.microsoft.com/office/drawing/2014/main" id="{3EC2E76A-D8DC-4852-B841-51191FBDA7FC}"/>
                  </a:ext>
                </a:extLst>
              </p:cNvPr>
              <p:cNvSpPr>
                <a:spLocks noChangeArrowheads="1"/>
              </p:cNvSpPr>
              <p:nvPr/>
            </p:nvSpPr>
            <p:spPr bwMode="auto">
              <a:xfrm>
                <a:off x="1748473"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8" name="Rectangle 112">
                <a:extLst>
                  <a:ext uri="{FF2B5EF4-FFF2-40B4-BE49-F238E27FC236}">
                    <a16:creationId xmlns:a16="http://schemas.microsoft.com/office/drawing/2014/main" id="{9CB2BDD0-7C0C-4DE6-8D4F-DCC291F0A3CD}"/>
                  </a:ext>
                </a:extLst>
              </p:cNvPr>
              <p:cNvSpPr>
                <a:spLocks noChangeArrowheads="1"/>
              </p:cNvSpPr>
              <p:nvPr/>
            </p:nvSpPr>
            <p:spPr bwMode="auto">
              <a:xfrm>
                <a:off x="2015135"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39" name="Rectangle 113">
                <a:extLst>
                  <a:ext uri="{FF2B5EF4-FFF2-40B4-BE49-F238E27FC236}">
                    <a16:creationId xmlns:a16="http://schemas.microsoft.com/office/drawing/2014/main" id="{E661A025-92F0-4C12-85C5-82C97FD894AD}"/>
                  </a:ext>
                </a:extLst>
              </p:cNvPr>
              <p:cNvSpPr>
                <a:spLocks noChangeArrowheads="1"/>
              </p:cNvSpPr>
              <p:nvPr/>
            </p:nvSpPr>
            <p:spPr bwMode="auto">
              <a:xfrm>
                <a:off x="22817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0" name="Rectangle 114">
                <a:extLst>
                  <a:ext uri="{FF2B5EF4-FFF2-40B4-BE49-F238E27FC236}">
                    <a16:creationId xmlns:a16="http://schemas.microsoft.com/office/drawing/2014/main" id="{F6665C43-B171-4B56-BF01-4DED86BD4D0A}"/>
                  </a:ext>
                </a:extLst>
              </p:cNvPr>
              <p:cNvSpPr>
                <a:spLocks noChangeArrowheads="1"/>
              </p:cNvSpPr>
              <p:nvPr/>
            </p:nvSpPr>
            <p:spPr bwMode="auto">
              <a:xfrm>
                <a:off x="14833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1" name="Rectangle 115">
                <a:extLst>
                  <a:ext uri="{FF2B5EF4-FFF2-40B4-BE49-F238E27FC236}">
                    <a16:creationId xmlns:a16="http://schemas.microsoft.com/office/drawing/2014/main" id="{F630A4A4-17FC-44C2-A313-AFF59DF656D0}"/>
                  </a:ext>
                </a:extLst>
              </p:cNvPr>
              <p:cNvSpPr>
                <a:spLocks noChangeArrowheads="1"/>
              </p:cNvSpPr>
              <p:nvPr/>
            </p:nvSpPr>
            <p:spPr bwMode="auto">
              <a:xfrm>
                <a:off x="1748473"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2" name="Rectangle 116">
                <a:extLst>
                  <a:ext uri="{FF2B5EF4-FFF2-40B4-BE49-F238E27FC236}">
                    <a16:creationId xmlns:a16="http://schemas.microsoft.com/office/drawing/2014/main" id="{E3544F52-0C08-457F-8F10-E6B6774855B8}"/>
                  </a:ext>
                </a:extLst>
              </p:cNvPr>
              <p:cNvSpPr>
                <a:spLocks noChangeArrowheads="1"/>
              </p:cNvSpPr>
              <p:nvPr/>
            </p:nvSpPr>
            <p:spPr bwMode="auto">
              <a:xfrm>
                <a:off x="2015135"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3" name="Rectangle 117">
                <a:extLst>
                  <a:ext uri="{FF2B5EF4-FFF2-40B4-BE49-F238E27FC236}">
                    <a16:creationId xmlns:a16="http://schemas.microsoft.com/office/drawing/2014/main" id="{8E73C52A-8ED2-4AAA-8D47-2402BCF12469}"/>
                  </a:ext>
                </a:extLst>
              </p:cNvPr>
              <p:cNvSpPr>
                <a:spLocks noChangeArrowheads="1"/>
              </p:cNvSpPr>
              <p:nvPr/>
            </p:nvSpPr>
            <p:spPr bwMode="auto">
              <a:xfrm>
                <a:off x="22817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4" name="Rectangle 118">
                <a:extLst>
                  <a:ext uri="{FF2B5EF4-FFF2-40B4-BE49-F238E27FC236}">
                    <a16:creationId xmlns:a16="http://schemas.microsoft.com/office/drawing/2014/main" id="{DA3E6205-FF1D-4A92-8F8F-AE22F087D784}"/>
                  </a:ext>
                </a:extLst>
              </p:cNvPr>
              <p:cNvSpPr>
                <a:spLocks noChangeArrowheads="1"/>
              </p:cNvSpPr>
              <p:nvPr/>
            </p:nvSpPr>
            <p:spPr bwMode="auto">
              <a:xfrm>
                <a:off x="14833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5" name="Rectangle 119">
                <a:extLst>
                  <a:ext uri="{FF2B5EF4-FFF2-40B4-BE49-F238E27FC236}">
                    <a16:creationId xmlns:a16="http://schemas.microsoft.com/office/drawing/2014/main" id="{BDBAAFC1-497F-4069-A1A7-4247E1D46BF7}"/>
                  </a:ext>
                </a:extLst>
              </p:cNvPr>
              <p:cNvSpPr>
                <a:spLocks noChangeArrowheads="1"/>
              </p:cNvSpPr>
              <p:nvPr/>
            </p:nvSpPr>
            <p:spPr bwMode="auto">
              <a:xfrm>
                <a:off x="1748473"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6" name="Rectangle 120">
                <a:extLst>
                  <a:ext uri="{FF2B5EF4-FFF2-40B4-BE49-F238E27FC236}">
                    <a16:creationId xmlns:a16="http://schemas.microsoft.com/office/drawing/2014/main" id="{F824C8E8-2A55-4A00-91D6-7CB557D53A19}"/>
                  </a:ext>
                </a:extLst>
              </p:cNvPr>
              <p:cNvSpPr>
                <a:spLocks noChangeArrowheads="1"/>
              </p:cNvSpPr>
              <p:nvPr/>
            </p:nvSpPr>
            <p:spPr bwMode="auto">
              <a:xfrm>
                <a:off x="2015135"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7" name="Rectangle 121">
                <a:extLst>
                  <a:ext uri="{FF2B5EF4-FFF2-40B4-BE49-F238E27FC236}">
                    <a16:creationId xmlns:a16="http://schemas.microsoft.com/office/drawing/2014/main" id="{84308E14-DB49-4B0E-99DB-E8EBD8999706}"/>
                  </a:ext>
                </a:extLst>
              </p:cNvPr>
              <p:cNvSpPr>
                <a:spLocks noChangeArrowheads="1"/>
              </p:cNvSpPr>
              <p:nvPr/>
            </p:nvSpPr>
            <p:spPr bwMode="auto">
              <a:xfrm>
                <a:off x="22817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8" name="Rectangle 122">
                <a:extLst>
                  <a:ext uri="{FF2B5EF4-FFF2-40B4-BE49-F238E27FC236}">
                    <a16:creationId xmlns:a16="http://schemas.microsoft.com/office/drawing/2014/main" id="{42C05E4C-A117-4FC9-896D-4FCAEE280299}"/>
                  </a:ext>
                </a:extLst>
              </p:cNvPr>
              <p:cNvSpPr>
                <a:spLocks noChangeArrowheads="1"/>
              </p:cNvSpPr>
              <p:nvPr/>
            </p:nvSpPr>
            <p:spPr bwMode="auto">
              <a:xfrm>
                <a:off x="14833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49" name="Rectangle 123">
                <a:extLst>
                  <a:ext uri="{FF2B5EF4-FFF2-40B4-BE49-F238E27FC236}">
                    <a16:creationId xmlns:a16="http://schemas.microsoft.com/office/drawing/2014/main" id="{B8E6BBF1-A863-443B-8D7E-8E3DCB159AB4}"/>
                  </a:ext>
                </a:extLst>
              </p:cNvPr>
              <p:cNvSpPr>
                <a:spLocks noChangeArrowheads="1"/>
              </p:cNvSpPr>
              <p:nvPr/>
            </p:nvSpPr>
            <p:spPr bwMode="auto">
              <a:xfrm>
                <a:off x="1748473"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50" name="Rectangle 124">
                <a:extLst>
                  <a:ext uri="{FF2B5EF4-FFF2-40B4-BE49-F238E27FC236}">
                    <a16:creationId xmlns:a16="http://schemas.microsoft.com/office/drawing/2014/main" id="{AA25C161-0FBD-4D3A-9392-4AFBEE4C49AC}"/>
                  </a:ext>
                </a:extLst>
              </p:cNvPr>
              <p:cNvSpPr>
                <a:spLocks noChangeArrowheads="1"/>
              </p:cNvSpPr>
              <p:nvPr/>
            </p:nvSpPr>
            <p:spPr bwMode="auto">
              <a:xfrm>
                <a:off x="2015135"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251" name="Rectangle 125">
                <a:extLst>
                  <a:ext uri="{FF2B5EF4-FFF2-40B4-BE49-F238E27FC236}">
                    <a16:creationId xmlns:a16="http://schemas.microsoft.com/office/drawing/2014/main" id="{1DDE0B6A-8339-4C3F-ACB0-F3A0872DDBBD}"/>
                  </a:ext>
                </a:extLst>
              </p:cNvPr>
              <p:cNvSpPr>
                <a:spLocks noChangeArrowheads="1"/>
              </p:cNvSpPr>
              <p:nvPr/>
            </p:nvSpPr>
            <p:spPr bwMode="auto">
              <a:xfrm>
                <a:off x="22817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36" name="Group 35">
              <a:extLst>
                <a:ext uri="{FF2B5EF4-FFF2-40B4-BE49-F238E27FC236}">
                  <a16:creationId xmlns:a16="http://schemas.microsoft.com/office/drawing/2014/main" id="{006F9E3D-31BF-404D-8CD6-9DFEF87D4A74}"/>
                </a:ext>
              </a:extLst>
            </p:cNvPr>
            <p:cNvGrpSpPr/>
            <p:nvPr/>
          </p:nvGrpSpPr>
          <p:grpSpPr>
            <a:xfrm>
              <a:off x="7513821" y="5906451"/>
              <a:ext cx="891676" cy="1088074"/>
              <a:chOff x="1078644" y="2944892"/>
              <a:chExt cx="2747571" cy="3760255"/>
            </a:xfrm>
          </p:grpSpPr>
          <p:sp>
            <p:nvSpPr>
              <p:cNvPr id="44" name="Rectangle 10">
                <a:extLst>
                  <a:ext uri="{FF2B5EF4-FFF2-40B4-BE49-F238E27FC236}">
                    <a16:creationId xmlns:a16="http://schemas.microsoft.com/office/drawing/2014/main" id="{6CF885B6-6B14-4F02-94FE-18EB599F6215}"/>
                  </a:ext>
                </a:extLst>
              </p:cNvPr>
              <p:cNvSpPr>
                <a:spLocks noChangeArrowheads="1"/>
              </p:cNvSpPr>
              <p:nvPr/>
            </p:nvSpPr>
            <p:spPr bwMode="auto">
              <a:xfrm>
                <a:off x="2513539" y="4675020"/>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5" name="Rectangle 11">
                <a:extLst>
                  <a:ext uri="{FF2B5EF4-FFF2-40B4-BE49-F238E27FC236}">
                    <a16:creationId xmlns:a16="http://schemas.microsoft.com/office/drawing/2014/main" id="{96852F4A-0641-4222-AB60-665EF2CA69D2}"/>
                  </a:ext>
                </a:extLst>
              </p:cNvPr>
              <p:cNvSpPr>
                <a:spLocks noChangeArrowheads="1"/>
              </p:cNvSpPr>
              <p:nvPr/>
            </p:nvSpPr>
            <p:spPr bwMode="auto">
              <a:xfrm>
                <a:off x="2513539" y="4675020"/>
                <a:ext cx="85713" cy="1031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6" name="Rectangle 21">
                <a:extLst>
                  <a:ext uri="{FF2B5EF4-FFF2-40B4-BE49-F238E27FC236}">
                    <a16:creationId xmlns:a16="http://schemas.microsoft.com/office/drawing/2014/main" id="{3AADE389-F2DF-45E2-B115-C5D6AD65FAF9}"/>
                  </a:ext>
                </a:extLst>
              </p:cNvPr>
              <p:cNvSpPr>
                <a:spLocks noChangeArrowheads="1"/>
              </p:cNvSpPr>
              <p:nvPr/>
            </p:nvSpPr>
            <p:spPr bwMode="auto">
              <a:xfrm>
                <a:off x="2427827" y="3332186"/>
                <a:ext cx="85713" cy="103174"/>
              </a:xfrm>
              <a:prstGeom prst="rect">
                <a:avLst/>
              </a:prstGeom>
              <a:solidFill>
                <a:srgbClr val="4EC0ED"/>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7" name="Freeform 22">
                <a:extLst>
                  <a:ext uri="{FF2B5EF4-FFF2-40B4-BE49-F238E27FC236}">
                    <a16:creationId xmlns:a16="http://schemas.microsoft.com/office/drawing/2014/main" id="{4768C538-D270-484E-97EC-B9D7742E1E5A}"/>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8" name="Rectangle 26">
                <a:extLst>
                  <a:ext uri="{FF2B5EF4-FFF2-40B4-BE49-F238E27FC236}">
                    <a16:creationId xmlns:a16="http://schemas.microsoft.com/office/drawing/2014/main" id="{47ACE987-A82E-4FED-A83C-10CA688BDE6B}"/>
                  </a:ext>
                </a:extLst>
              </p:cNvPr>
              <p:cNvSpPr>
                <a:spLocks noChangeArrowheads="1"/>
              </p:cNvSpPr>
              <p:nvPr/>
            </p:nvSpPr>
            <p:spPr bwMode="auto">
              <a:xfrm>
                <a:off x="2427825" y="4141696"/>
                <a:ext cx="196822" cy="2563450"/>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49" name="Rectangle 27">
                <a:extLst>
                  <a:ext uri="{FF2B5EF4-FFF2-40B4-BE49-F238E27FC236}">
                    <a16:creationId xmlns:a16="http://schemas.microsoft.com/office/drawing/2014/main" id="{F442DD33-1332-47EB-9AFA-5A57EFBA1B82}"/>
                  </a:ext>
                </a:extLst>
              </p:cNvPr>
              <p:cNvSpPr>
                <a:spLocks noChangeArrowheads="1"/>
              </p:cNvSpPr>
              <p:nvPr/>
            </p:nvSpPr>
            <p:spPr bwMode="auto">
              <a:xfrm>
                <a:off x="2427825" y="4141696"/>
                <a:ext cx="196822" cy="256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0" name="Freeform 28">
                <a:extLst>
                  <a:ext uri="{FF2B5EF4-FFF2-40B4-BE49-F238E27FC236}">
                    <a16:creationId xmlns:a16="http://schemas.microsoft.com/office/drawing/2014/main" id="{21189218-1353-4981-90E7-395534A702CB}"/>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1" name="Freeform 29">
                <a:extLst>
                  <a:ext uri="{FF2B5EF4-FFF2-40B4-BE49-F238E27FC236}">
                    <a16:creationId xmlns:a16="http://schemas.microsoft.com/office/drawing/2014/main" id="{2A3BD6A2-AD89-4FC0-8FFA-F7170EB8F0B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2" name="Rectangle 30">
                <a:extLst>
                  <a:ext uri="{FF2B5EF4-FFF2-40B4-BE49-F238E27FC236}">
                    <a16:creationId xmlns:a16="http://schemas.microsoft.com/office/drawing/2014/main" id="{923BBF55-9625-424A-A446-83CE9BFE97D5}"/>
                  </a:ext>
                </a:extLst>
              </p:cNvPr>
              <p:cNvSpPr>
                <a:spLocks noChangeArrowheads="1"/>
              </p:cNvSpPr>
              <p:nvPr/>
            </p:nvSpPr>
            <p:spPr bwMode="auto">
              <a:xfrm>
                <a:off x="2770677"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3" name="Rectangle 31">
                <a:extLst>
                  <a:ext uri="{FF2B5EF4-FFF2-40B4-BE49-F238E27FC236}">
                    <a16:creationId xmlns:a16="http://schemas.microsoft.com/office/drawing/2014/main" id="{6C5FA477-0F1C-45B4-A101-619B9C047ECD}"/>
                  </a:ext>
                </a:extLst>
              </p:cNvPr>
              <p:cNvSpPr>
                <a:spLocks noChangeArrowheads="1"/>
              </p:cNvSpPr>
              <p:nvPr/>
            </p:nvSpPr>
            <p:spPr bwMode="auto">
              <a:xfrm>
                <a:off x="3019880"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4" name="Rectangle 32">
                <a:extLst>
                  <a:ext uri="{FF2B5EF4-FFF2-40B4-BE49-F238E27FC236}">
                    <a16:creationId xmlns:a16="http://schemas.microsoft.com/office/drawing/2014/main" id="{1E8E4BE1-F5D7-42EA-B2BF-50AD2D6F0000}"/>
                  </a:ext>
                </a:extLst>
              </p:cNvPr>
              <p:cNvSpPr>
                <a:spLocks noChangeArrowheads="1"/>
              </p:cNvSpPr>
              <p:nvPr/>
            </p:nvSpPr>
            <p:spPr bwMode="auto">
              <a:xfrm>
                <a:off x="3019880"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5" name="Rectangle 33">
                <a:extLst>
                  <a:ext uri="{FF2B5EF4-FFF2-40B4-BE49-F238E27FC236}">
                    <a16:creationId xmlns:a16="http://schemas.microsoft.com/office/drawing/2014/main" id="{0D06ADA9-19A3-415E-B0A4-3FD1DAA748F8}"/>
                  </a:ext>
                </a:extLst>
              </p:cNvPr>
              <p:cNvSpPr>
                <a:spLocks noChangeArrowheads="1"/>
              </p:cNvSpPr>
              <p:nvPr/>
            </p:nvSpPr>
            <p:spPr bwMode="auto">
              <a:xfrm>
                <a:off x="3269082" y="4338518"/>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6" name="Rectangle 34">
                <a:extLst>
                  <a:ext uri="{FF2B5EF4-FFF2-40B4-BE49-F238E27FC236}">
                    <a16:creationId xmlns:a16="http://schemas.microsoft.com/office/drawing/2014/main" id="{3ED04AE8-3861-437D-8BB8-FC977EE61460}"/>
                  </a:ext>
                </a:extLst>
              </p:cNvPr>
              <p:cNvSpPr>
                <a:spLocks noChangeArrowheads="1"/>
              </p:cNvSpPr>
              <p:nvPr/>
            </p:nvSpPr>
            <p:spPr bwMode="auto">
              <a:xfrm>
                <a:off x="3269082" y="4338518"/>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7" name="Rectangle 35">
                <a:extLst>
                  <a:ext uri="{FF2B5EF4-FFF2-40B4-BE49-F238E27FC236}">
                    <a16:creationId xmlns:a16="http://schemas.microsoft.com/office/drawing/2014/main" id="{8D7B42D7-6B7A-43AC-936C-16682FF160E7}"/>
                  </a:ext>
                </a:extLst>
              </p:cNvPr>
              <p:cNvSpPr>
                <a:spLocks noChangeArrowheads="1"/>
              </p:cNvSpPr>
              <p:nvPr/>
            </p:nvSpPr>
            <p:spPr bwMode="auto">
              <a:xfrm>
                <a:off x="3508760" y="4338518"/>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8" name="Rectangle 36">
                <a:extLst>
                  <a:ext uri="{FF2B5EF4-FFF2-40B4-BE49-F238E27FC236}">
                    <a16:creationId xmlns:a16="http://schemas.microsoft.com/office/drawing/2014/main" id="{A257A27F-8A7B-4E87-B90D-F30CEDEBE839}"/>
                  </a:ext>
                </a:extLst>
              </p:cNvPr>
              <p:cNvSpPr>
                <a:spLocks noChangeArrowheads="1"/>
              </p:cNvSpPr>
              <p:nvPr/>
            </p:nvSpPr>
            <p:spPr bwMode="auto">
              <a:xfrm>
                <a:off x="3508760" y="4338518"/>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9" name="Rectangle 37">
                <a:extLst>
                  <a:ext uri="{FF2B5EF4-FFF2-40B4-BE49-F238E27FC236}">
                    <a16:creationId xmlns:a16="http://schemas.microsoft.com/office/drawing/2014/main" id="{8F72DC05-137F-44DB-9EAC-C90FC058B03C}"/>
                  </a:ext>
                </a:extLst>
              </p:cNvPr>
              <p:cNvSpPr>
                <a:spLocks noChangeArrowheads="1"/>
              </p:cNvSpPr>
              <p:nvPr/>
            </p:nvSpPr>
            <p:spPr bwMode="auto">
              <a:xfrm>
                <a:off x="2770677"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0" name="Rectangle 38">
                <a:extLst>
                  <a:ext uri="{FF2B5EF4-FFF2-40B4-BE49-F238E27FC236}">
                    <a16:creationId xmlns:a16="http://schemas.microsoft.com/office/drawing/2014/main" id="{CADA32CA-9A0B-43DC-9A83-A327A3E9CE1A}"/>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1" name="Rectangle 39">
                <a:extLst>
                  <a:ext uri="{FF2B5EF4-FFF2-40B4-BE49-F238E27FC236}">
                    <a16:creationId xmlns:a16="http://schemas.microsoft.com/office/drawing/2014/main" id="{28C2F4D6-0B9A-47D4-A840-C32B29124D94}"/>
                  </a:ext>
                </a:extLst>
              </p:cNvPr>
              <p:cNvSpPr>
                <a:spLocks noChangeArrowheads="1"/>
              </p:cNvSpPr>
              <p:nvPr/>
            </p:nvSpPr>
            <p:spPr bwMode="auto">
              <a:xfrm>
                <a:off x="3019880"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2" name="Rectangle 40">
                <a:extLst>
                  <a:ext uri="{FF2B5EF4-FFF2-40B4-BE49-F238E27FC236}">
                    <a16:creationId xmlns:a16="http://schemas.microsoft.com/office/drawing/2014/main" id="{D0521BAC-6450-4AF8-8932-6EB7156545E1}"/>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3" name="Rectangle 41">
                <a:extLst>
                  <a:ext uri="{FF2B5EF4-FFF2-40B4-BE49-F238E27FC236}">
                    <a16:creationId xmlns:a16="http://schemas.microsoft.com/office/drawing/2014/main" id="{AA8EA78E-8547-4E06-85DC-7E4217B89415}"/>
                  </a:ext>
                </a:extLst>
              </p:cNvPr>
              <p:cNvSpPr>
                <a:spLocks noChangeArrowheads="1"/>
              </p:cNvSpPr>
              <p:nvPr/>
            </p:nvSpPr>
            <p:spPr bwMode="auto">
              <a:xfrm>
                <a:off x="3269082" y="4881367"/>
                <a:ext cx="12856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4" name="Rectangle 42">
                <a:extLst>
                  <a:ext uri="{FF2B5EF4-FFF2-40B4-BE49-F238E27FC236}">
                    <a16:creationId xmlns:a16="http://schemas.microsoft.com/office/drawing/2014/main" id="{BB77C453-A273-425F-A536-600450D9C0A9}"/>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5" name="Rectangle 43">
                <a:extLst>
                  <a:ext uri="{FF2B5EF4-FFF2-40B4-BE49-F238E27FC236}">
                    <a16:creationId xmlns:a16="http://schemas.microsoft.com/office/drawing/2014/main" id="{EC5D14E3-3156-4C4A-8464-F7418B211931}"/>
                  </a:ext>
                </a:extLst>
              </p:cNvPr>
              <p:cNvSpPr>
                <a:spLocks noChangeArrowheads="1"/>
              </p:cNvSpPr>
              <p:nvPr/>
            </p:nvSpPr>
            <p:spPr bwMode="auto">
              <a:xfrm>
                <a:off x="3508760" y="4881367"/>
                <a:ext cx="138092"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6" name="Rectangle 44">
                <a:extLst>
                  <a:ext uri="{FF2B5EF4-FFF2-40B4-BE49-F238E27FC236}">
                    <a16:creationId xmlns:a16="http://schemas.microsoft.com/office/drawing/2014/main" id="{58E5A86A-09CC-4ED2-B361-FC2397F3A3E7}"/>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7" name="Rectangle 45">
                <a:extLst>
                  <a:ext uri="{FF2B5EF4-FFF2-40B4-BE49-F238E27FC236}">
                    <a16:creationId xmlns:a16="http://schemas.microsoft.com/office/drawing/2014/main" id="{104D20C5-7403-4DC6-B6FD-90F7E460BF95}"/>
                  </a:ext>
                </a:extLst>
              </p:cNvPr>
              <p:cNvSpPr>
                <a:spLocks noChangeArrowheads="1"/>
              </p:cNvSpPr>
              <p:nvPr/>
            </p:nvSpPr>
            <p:spPr bwMode="auto">
              <a:xfrm>
                <a:off x="2770677"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8" name="Rectangle 46">
                <a:extLst>
                  <a:ext uri="{FF2B5EF4-FFF2-40B4-BE49-F238E27FC236}">
                    <a16:creationId xmlns:a16="http://schemas.microsoft.com/office/drawing/2014/main" id="{C99FD805-C8F7-4F10-9D97-1F37B33083D0}"/>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9" name="Rectangle 47">
                <a:extLst>
                  <a:ext uri="{FF2B5EF4-FFF2-40B4-BE49-F238E27FC236}">
                    <a16:creationId xmlns:a16="http://schemas.microsoft.com/office/drawing/2014/main" id="{E85F5166-47D6-4ED9-AED3-28955940CAF8}"/>
                  </a:ext>
                </a:extLst>
              </p:cNvPr>
              <p:cNvSpPr>
                <a:spLocks noChangeArrowheads="1"/>
              </p:cNvSpPr>
              <p:nvPr/>
            </p:nvSpPr>
            <p:spPr bwMode="auto">
              <a:xfrm>
                <a:off x="3019880"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0" name="Rectangle 48">
                <a:extLst>
                  <a:ext uri="{FF2B5EF4-FFF2-40B4-BE49-F238E27FC236}">
                    <a16:creationId xmlns:a16="http://schemas.microsoft.com/office/drawing/2014/main" id="{F71536DC-7A99-4794-BFF7-6887237D5E11}"/>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1" name="Rectangle 49">
                <a:extLst>
                  <a:ext uri="{FF2B5EF4-FFF2-40B4-BE49-F238E27FC236}">
                    <a16:creationId xmlns:a16="http://schemas.microsoft.com/office/drawing/2014/main" id="{C75CF54F-9256-41F6-BC29-0FFE88480E64}"/>
                  </a:ext>
                </a:extLst>
              </p:cNvPr>
              <p:cNvSpPr>
                <a:spLocks noChangeArrowheads="1"/>
              </p:cNvSpPr>
              <p:nvPr/>
            </p:nvSpPr>
            <p:spPr bwMode="auto">
              <a:xfrm>
                <a:off x="3269082" y="5422628"/>
                <a:ext cx="128569"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2" name="Rectangle 50">
                <a:extLst>
                  <a:ext uri="{FF2B5EF4-FFF2-40B4-BE49-F238E27FC236}">
                    <a16:creationId xmlns:a16="http://schemas.microsoft.com/office/drawing/2014/main" id="{1386C44F-662C-43AB-A3A1-4B7574C72977}"/>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3" name="Rectangle 51">
                <a:extLst>
                  <a:ext uri="{FF2B5EF4-FFF2-40B4-BE49-F238E27FC236}">
                    <a16:creationId xmlns:a16="http://schemas.microsoft.com/office/drawing/2014/main" id="{1CABB9DD-DA99-4270-A55B-0AABD293CC94}"/>
                  </a:ext>
                </a:extLst>
              </p:cNvPr>
              <p:cNvSpPr>
                <a:spLocks noChangeArrowheads="1"/>
              </p:cNvSpPr>
              <p:nvPr/>
            </p:nvSpPr>
            <p:spPr bwMode="auto">
              <a:xfrm>
                <a:off x="3508760" y="5422628"/>
                <a:ext cx="138092" cy="336502"/>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4" name="Rectangle 52">
                <a:extLst>
                  <a:ext uri="{FF2B5EF4-FFF2-40B4-BE49-F238E27FC236}">
                    <a16:creationId xmlns:a16="http://schemas.microsoft.com/office/drawing/2014/main" id="{3F6D75E8-1673-4445-B06C-D706F0389132}"/>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5" name="Rectangle 53">
                <a:extLst>
                  <a:ext uri="{FF2B5EF4-FFF2-40B4-BE49-F238E27FC236}">
                    <a16:creationId xmlns:a16="http://schemas.microsoft.com/office/drawing/2014/main" id="{1273F68B-4DCB-43BC-B1E5-379014229EFB}"/>
                  </a:ext>
                </a:extLst>
              </p:cNvPr>
              <p:cNvSpPr>
                <a:spLocks noChangeArrowheads="1"/>
              </p:cNvSpPr>
              <p:nvPr/>
            </p:nvSpPr>
            <p:spPr bwMode="auto">
              <a:xfrm>
                <a:off x="2770677"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6" name="Rectangle 54">
                <a:extLst>
                  <a:ext uri="{FF2B5EF4-FFF2-40B4-BE49-F238E27FC236}">
                    <a16:creationId xmlns:a16="http://schemas.microsoft.com/office/drawing/2014/main" id="{FD3E79B1-B3A5-40B3-A183-756652FE652E}"/>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7" name="Rectangle 55">
                <a:extLst>
                  <a:ext uri="{FF2B5EF4-FFF2-40B4-BE49-F238E27FC236}">
                    <a16:creationId xmlns:a16="http://schemas.microsoft.com/office/drawing/2014/main" id="{C668A290-092F-401D-A798-20550ED86F9E}"/>
                  </a:ext>
                </a:extLst>
              </p:cNvPr>
              <p:cNvSpPr>
                <a:spLocks noChangeArrowheads="1"/>
              </p:cNvSpPr>
              <p:nvPr/>
            </p:nvSpPr>
            <p:spPr bwMode="auto">
              <a:xfrm>
                <a:off x="3019880"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8" name="Rectangle 56">
                <a:extLst>
                  <a:ext uri="{FF2B5EF4-FFF2-40B4-BE49-F238E27FC236}">
                    <a16:creationId xmlns:a16="http://schemas.microsoft.com/office/drawing/2014/main" id="{A250C2A2-D367-4C69-A2D1-ED737B1382B0}"/>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9" name="Rectangle 57">
                <a:extLst>
                  <a:ext uri="{FF2B5EF4-FFF2-40B4-BE49-F238E27FC236}">
                    <a16:creationId xmlns:a16="http://schemas.microsoft.com/office/drawing/2014/main" id="{CBB5F6E2-5787-41BA-B405-CAF93FBCA6F2}"/>
                  </a:ext>
                </a:extLst>
              </p:cNvPr>
              <p:cNvSpPr>
                <a:spLocks noChangeArrowheads="1"/>
              </p:cNvSpPr>
              <p:nvPr/>
            </p:nvSpPr>
            <p:spPr bwMode="auto">
              <a:xfrm>
                <a:off x="3269082" y="5957539"/>
                <a:ext cx="128569"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0" name="Rectangle 58">
                <a:extLst>
                  <a:ext uri="{FF2B5EF4-FFF2-40B4-BE49-F238E27FC236}">
                    <a16:creationId xmlns:a16="http://schemas.microsoft.com/office/drawing/2014/main" id="{2050C6C5-2621-435B-8DBB-83E5B151815B}"/>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1" name="Rectangle 59">
                <a:extLst>
                  <a:ext uri="{FF2B5EF4-FFF2-40B4-BE49-F238E27FC236}">
                    <a16:creationId xmlns:a16="http://schemas.microsoft.com/office/drawing/2014/main" id="{A7C5FD82-D871-4C7F-9CCE-5AF158708C7A}"/>
                  </a:ext>
                </a:extLst>
              </p:cNvPr>
              <p:cNvSpPr>
                <a:spLocks noChangeArrowheads="1"/>
              </p:cNvSpPr>
              <p:nvPr/>
            </p:nvSpPr>
            <p:spPr bwMode="auto">
              <a:xfrm>
                <a:off x="3508760" y="5957539"/>
                <a:ext cx="138092" cy="342851"/>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2" name="Rectangle 60">
                <a:extLst>
                  <a:ext uri="{FF2B5EF4-FFF2-40B4-BE49-F238E27FC236}">
                    <a16:creationId xmlns:a16="http://schemas.microsoft.com/office/drawing/2014/main" id="{AE054178-8E85-45D9-93B0-1B2BF2D0ABF2}"/>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3" name="Rectangle 61">
                <a:extLst>
                  <a:ext uri="{FF2B5EF4-FFF2-40B4-BE49-F238E27FC236}">
                    <a16:creationId xmlns:a16="http://schemas.microsoft.com/office/drawing/2014/main" id="{EFA94EA7-56BF-491C-974D-1460EA8A35A1}"/>
                  </a:ext>
                </a:extLst>
              </p:cNvPr>
              <p:cNvSpPr>
                <a:spLocks noChangeArrowheads="1"/>
              </p:cNvSpPr>
              <p:nvPr/>
            </p:nvSpPr>
            <p:spPr bwMode="auto">
              <a:xfrm>
                <a:off x="2443699" y="4071857"/>
                <a:ext cx="1382516"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4" name="Rectangle 62">
                <a:extLst>
                  <a:ext uri="{FF2B5EF4-FFF2-40B4-BE49-F238E27FC236}">
                    <a16:creationId xmlns:a16="http://schemas.microsoft.com/office/drawing/2014/main" id="{0F40BEF7-54D7-4B6B-A745-F34BB4B1C4FE}"/>
                  </a:ext>
                </a:extLst>
              </p:cNvPr>
              <p:cNvSpPr>
                <a:spLocks noChangeArrowheads="1"/>
              </p:cNvSpPr>
              <p:nvPr/>
            </p:nvSpPr>
            <p:spPr bwMode="auto">
              <a:xfrm>
                <a:off x="2443699" y="4029001"/>
                <a:ext cx="1382516"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5" name="Freeform 63">
                <a:extLst>
                  <a:ext uri="{FF2B5EF4-FFF2-40B4-BE49-F238E27FC236}">
                    <a16:creationId xmlns:a16="http://schemas.microsoft.com/office/drawing/2014/main" id="{0344E4AE-5FD4-48AE-B259-A589724B6573}"/>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6" name="Freeform 64">
                <a:extLst>
                  <a:ext uri="{FF2B5EF4-FFF2-40B4-BE49-F238E27FC236}">
                    <a16:creationId xmlns:a16="http://schemas.microsoft.com/office/drawing/2014/main" id="{447D0EFC-00F5-4A53-A18E-65DDB958CB91}"/>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7" name="Freeform 65">
                <a:extLst>
                  <a:ext uri="{FF2B5EF4-FFF2-40B4-BE49-F238E27FC236}">
                    <a16:creationId xmlns:a16="http://schemas.microsoft.com/office/drawing/2014/main" id="{534373B2-73CF-43AC-AC48-9E7957AF0D9B}"/>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8" name="Freeform 66">
                <a:extLst>
                  <a:ext uri="{FF2B5EF4-FFF2-40B4-BE49-F238E27FC236}">
                    <a16:creationId xmlns:a16="http://schemas.microsoft.com/office/drawing/2014/main" id="{458A020B-C42F-4D5A-872A-2BB3D435CDF5}"/>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89" name="Freeform 67">
                <a:extLst>
                  <a:ext uri="{FF2B5EF4-FFF2-40B4-BE49-F238E27FC236}">
                    <a16:creationId xmlns:a16="http://schemas.microsoft.com/office/drawing/2014/main" id="{9EC72E06-063F-4B8B-A43D-C929888B2B8F}"/>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0" name="Freeform 68">
                <a:extLst>
                  <a:ext uri="{FF2B5EF4-FFF2-40B4-BE49-F238E27FC236}">
                    <a16:creationId xmlns:a16="http://schemas.microsoft.com/office/drawing/2014/main" id="{77007483-B3A6-45F1-81AD-C6EDDFC86A15}"/>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1" name="Freeform 69">
                <a:extLst>
                  <a:ext uri="{FF2B5EF4-FFF2-40B4-BE49-F238E27FC236}">
                    <a16:creationId xmlns:a16="http://schemas.microsoft.com/office/drawing/2014/main" id="{51F69F42-C70A-4E40-A33E-43B7D8227DA0}"/>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2" name="Freeform 70">
                <a:extLst>
                  <a:ext uri="{FF2B5EF4-FFF2-40B4-BE49-F238E27FC236}">
                    <a16:creationId xmlns:a16="http://schemas.microsoft.com/office/drawing/2014/main" id="{F6C86822-733E-4A93-B37B-F701DCC5EC05}"/>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3" name="Rectangle 71">
                <a:extLst>
                  <a:ext uri="{FF2B5EF4-FFF2-40B4-BE49-F238E27FC236}">
                    <a16:creationId xmlns:a16="http://schemas.microsoft.com/office/drawing/2014/main" id="{99AF554D-F40B-491A-974C-F411DA3906F5}"/>
                  </a:ext>
                </a:extLst>
              </p:cNvPr>
              <p:cNvSpPr>
                <a:spLocks noChangeArrowheads="1"/>
              </p:cNvSpPr>
              <p:nvPr/>
            </p:nvSpPr>
            <p:spPr bwMode="auto">
              <a:xfrm>
                <a:off x="2770677"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4" name="Rectangle 72">
                <a:extLst>
                  <a:ext uri="{FF2B5EF4-FFF2-40B4-BE49-F238E27FC236}">
                    <a16:creationId xmlns:a16="http://schemas.microsoft.com/office/drawing/2014/main" id="{8826B3FF-78A4-43E3-9816-87421B86330F}"/>
                  </a:ext>
                </a:extLst>
              </p:cNvPr>
              <p:cNvSpPr>
                <a:spLocks noChangeArrowheads="1"/>
              </p:cNvSpPr>
              <p:nvPr/>
            </p:nvSpPr>
            <p:spPr bwMode="auto">
              <a:xfrm>
                <a:off x="2770677"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5" name="Rectangle 73">
                <a:extLst>
                  <a:ext uri="{FF2B5EF4-FFF2-40B4-BE49-F238E27FC236}">
                    <a16:creationId xmlns:a16="http://schemas.microsoft.com/office/drawing/2014/main" id="{7EBD7569-F7D4-4C9E-83EF-BBEA5230BA41}"/>
                  </a:ext>
                </a:extLst>
              </p:cNvPr>
              <p:cNvSpPr>
                <a:spLocks noChangeArrowheads="1"/>
              </p:cNvSpPr>
              <p:nvPr/>
            </p:nvSpPr>
            <p:spPr bwMode="auto">
              <a:xfrm>
                <a:off x="3019880"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6" name="Rectangle 74">
                <a:extLst>
                  <a:ext uri="{FF2B5EF4-FFF2-40B4-BE49-F238E27FC236}">
                    <a16:creationId xmlns:a16="http://schemas.microsoft.com/office/drawing/2014/main" id="{575B866E-3F7A-4992-99D4-FFDD4478707C}"/>
                  </a:ext>
                </a:extLst>
              </p:cNvPr>
              <p:cNvSpPr>
                <a:spLocks noChangeArrowheads="1"/>
              </p:cNvSpPr>
              <p:nvPr/>
            </p:nvSpPr>
            <p:spPr bwMode="auto">
              <a:xfrm>
                <a:off x="3019880"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7" name="Rectangle 75">
                <a:extLst>
                  <a:ext uri="{FF2B5EF4-FFF2-40B4-BE49-F238E27FC236}">
                    <a16:creationId xmlns:a16="http://schemas.microsoft.com/office/drawing/2014/main" id="{5A57F764-AA58-43BD-9839-C5099B00970D}"/>
                  </a:ext>
                </a:extLst>
              </p:cNvPr>
              <p:cNvSpPr>
                <a:spLocks noChangeArrowheads="1"/>
              </p:cNvSpPr>
              <p:nvPr/>
            </p:nvSpPr>
            <p:spPr bwMode="auto">
              <a:xfrm>
                <a:off x="3269082" y="4881367"/>
                <a:ext cx="128569"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8" name="Rectangle 76">
                <a:extLst>
                  <a:ext uri="{FF2B5EF4-FFF2-40B4-BE49-F238E27FC236}">
                    <a16:creationId xmlns:a16="http://schemas.microsoft.com/office/drawing/2014/main" id="{A8FCEF89-1418-4268-8A4B-35725B059EDC}"/>
                  </a:ext>
                </a:extLst>
              </p:cNvPr>
              <p:cNvSpPr>
                <a:spLocks noChangeArrowheads="1"/>
              </p:cNvSpPr>
              <p:nvPr/>
            </p:nvSpPr>
            <p:spPr bwMode="auto">
              <a:xfrm>
                <a:off x="3269082" y="4881367"/>
                <a:ext cx="128569"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9" name="Rectangle 77">
                <a:extLst>
                  <a:ext uri="{FF2B5EF4-FFF2-40B4-BE49-F238E27FC236}">
                    <a16:creationId xmlns:a16="http://schemas.microsoft.com/office/drawing/2014/main" id="{6D2117BA-DE1F-446C-AACF-A24CE5A72FCF}"/>
                  </a:ext>
                </a:extLst>
              </p:cNvPr>
              <p:cNvSpPr>
                <a:spLocks noChangeArrowheads="1"/>
              </p:cNvSpPr>
              <p:nvPr/>
            </p:nvSpPr>
            <p:spPr bwMode="auto">
              <a:xfrm>
                <a:off x="3508760" y="4881367"/>
                <a:ext cx="138092" cy="344439"/>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0" name="Rectangle 78">
                <a:extLst>
                  <a:ext uri="{FF2B5EF4-FFF2-40B4-BE49-F238E27FC236}">
                    <a16:creationId xmlns:a16="http://schemas.microsoft.com/office/drawing/2014/main" id="{D4DB5709-9C4B-4B11-A723-4BC6E1CE7550}"/>
                  </a:ext>
                </a:extLst>
              </p:cNvPr>
              <p:cNvSpPr>
                <a:spLocks noChangeArrowheads="1"/>
              </p:cNvSpPr>
              <p:nvPr/>
            </p:nvSpPr>
            <p:spPr bwMode="auto">
              <a:xfrm>
                <a:off x="3508760" y="4881367"/>
                <a:ext cx="138092" cy="3444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1" name="Rectangle 79">
                <a:extLst>
                  <a:ext uri="{FF2B5EF4-FFF2-40B4-BE49-F238E27FC236}">
                    <a16:creationId xmlns:a16="http://schemas.microsoft.com/office/drawing/2014/main" id="{280748DA-1CBB-42CB-844E-A53F9B9FF036}"/>
                  </a:ext>
                </a:extLst>
              </p:cNvPr>
              <p:cNvSpPr>
                <a:spLocks noChangeArrowheads="1"/>
              </p:cNvSpPr>
              <p:nvPr/>
            </p:nvSpPr>
            <p:spPr bwMode="auto">
              <a:xfrm>
                <a:off x="2770677"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2" name="Rectangle 80">
                <a:extLst>
                  <a:ext uri="{FF2B5EF4-FFF2-40B4-BE49-F238E27FC236}">
                    <a16:creationId xmlns:a16="http://schemas.microsoft.com/office/drawing/2014/main" id="{BA26C2CA-DD41-4330-9737-42EE5B85B1B7}"/>
                  </a:ext>
                </a:extLst>
              </p:cNvPr>
              <p:cNvSpPr>
                <a:spLocks noChangeArrowheads="1"/>
              </p:cNvSpPr>
              <p:nvPr/>
            </p:nvSpPr>
            <p:spPr bwMode="auto">
              <a:xfrm>
                <a:off x="2770677"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3" name="Rectangle 81">
                <a:extLst>
                  <a:ext uri="{FF2B5EF4-FFF2-40B4-BE49-F238E27FC236}">
                    <a16:creationId xmlns:a16="http://schemas.microsoft.com/office/drawing/2014/main" id="{47E25141-50A9-4C82-922F-AA2E2D39B471}"/>
                  </a:ext>
                </a:extLst>
              </p:cNvPr>
              <p:cNvSpPr>
                <a:spLocks noChangeArrowheads="1"/>
              </p:cNvSpPr>
              <p:nvPr/>
            </p:nvSpPr>
            <p:spPr bwMode="auto">
              <a:xfrm>
                <a:off x="3019880"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4" name="Rectangle 82">
                <a:extLst>
                  <a:ext uri="{FF2B5EF4-FFF2-40B4-BE49-F238E27FC236}">
                    <a16:creationId xmlns:a16="http://schemas.microsoft.com/office/drawing/2014/main" id="{43C60CF5-DC8E-41B4-B94D-79D5B69A0F05}"/>
                  </a:ext>
                </a:extLst>
              </p:cNvPr>
              <p:cNvSpPr>
                <a:spLocks noChangeArrowheads="1"/>
              </p:cNvSpPr>
              <p:nvPr/>
            </p:nvSpPr>
            <p:spPr bwMode="auto">
              <a:xfrm>
                <a:off x="3019880"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5" name="Rectangle 83">
                <a:extLst>
                  <a:ext uri="{FF2B5EF4-FFF2-40B4-BE49-F238E27FC236}">
                    <a16:creationId xmlns:a16="http://schemas.microsoft.com/office/drawing/2014/main" id="{D3A8358A-F1E1-417C-B770-6512E80A9358}"/>
                  </a:ext>
                </a:extLst>
              </p:cNvPr>
              <p:cNvSpPr>
                <a:spLocks noChangeArrowheads="1"/>
              </p:cNvSpPr>
              <p:nvPr/>
            </p:nvSpPr>
            <p:spPr bwMode="auto">
              <a:xfrm>
                <a:off x="3269082" y="5422628"/>
                <a:ext cx="128569"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6" name="Rectangle 84">
                <a:extLst>
                  <a:ext uri="{FF2B5EF4-FFF2-40B4-BE49-F238E27FC236}">
                    <a16:creationId xmlns:a16="http://schemas.microsoft.com/office/drawing/2014/main" id="{D17BAFD7-D836-4CEE-964E-D8020770E2C4}"/>
                  </a:ext>
                </a:extLst>
              </p:cNvPr>
              <p:cNvSpPr>
                <a:spLocks noChangeArrowheads="1"/>
              </p:cNvSpPr>
              <p:nvPr/>
            </p:nvSpPr>
            <p:spPr bwMode="auto">
              <a:xfrm>
                <a:off x="3269082" y="5422628"/>
                <a:ext cx="128569"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7" name="Rectangle 85">
                <a:extLst>
                  <a:ext uri="{FF2B5EF4-FFF2-40B4-BE49-F238E27FC236}">
                    <a16:creationId xmlns:a16="http://schemas.microsoft.com/office/drawing/2014/main" id="{D3FFC0BB-5D0A-4F19-A5BE-22DF468C5545}"/>
                  </a:ext>
                </a:extLst>
              </p:cNvPr>
              <p:cNvSpPr>
                <a:spLocks noChangeArrowheads="1"/>
              </p:cNvSpPr>
              <p:nvPr/>
            </p:nvSpPr>
            <p:spPr bwMode="auto">
              <a:xfrm>
                <a:off x="3508760" y="5422628"/>
                <a:ext cx="138092" cy="336502"/>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8" name="Rectangle 86">
                <a:extLst>
                  <a:ext uri="{FF2B5EF4-FFF2-40B4-BE49-F238E27FC236}">
                    <a16:creationId xmlns:a16="http://schemas.microsoft.com/office/drawing/2014/main" id="{0615A04D-7710-4990-98B3-7FA83084C218}"/>
                  </a:ext>
                </a:extLst>
              </p:cNvPr>
              <p:cNvSpPr>
                <a:spLocks noChangeArrowheads="1"/>
              </p:cNvSpPr>
              <p:nvPr/>
            </p:nvSpPr>
            <p:spPr bwMode="auto">
              <a:xfrm>
                <a:off x="3508760" y="5422628"/>
                <a:ext cx="138092" cy="336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9" name="Rectangle 87">
                <a:extLst>
                  <a:ext uri="{FF2B5EF4-FFF2-40B4-BE49-F238E27FC236}">
                    <a16:creationId xmlns:a16="http://schemas.microsoft.com/office/drawing/2014/main" id="{62D34F39-7D8C-4041-A95E-767AE3C4310E}"/>
                  </a:ext>
                </a:extLst>
              </p:cNvPr>
              <p:cNvSpPr>
                <a:spLocks noChangeArrowheads="1"/>
              </p:cNvSpPr>
              <p:nvPr/>
            </p:nvSpPr>
            <p:spPr bwMode="auto">
              <a:xfrm>
                <a:off x="2770677"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0" name="Rectangle 88">
                <a:extLst>
                  <a:ext uri="{FF2B5EF4-FFF2-40B4-BE49-F238E27FC236}">
                    <a16:creationId xmlns:a16="http://schemas.microsoft.com/office/drawing/2014/main" id="{7843E851-1436-4968-859C-9BDF7031998D}"/>
                  </a:ext>
                </a:extLst>
              </p:cNvPr>
              <p:cNvSpPr>
                <a:spLocks noChangeArrowheads="1"/>
              </p:cNvSpPr>
              <p:nvPr/>
            </p:nvSpPr>
            <p:spPr bwMode="auto">
              <a:xfrm>
                <a:off x="2770677"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1" name="Rectangle 89">
                <a:extLst>
                  <a:ext uri="{FF2B5EF4-FFF2-40B4-BE49-F238E27FC236}">
                    <a16:creationId xmlns:a16="http://schemas.microsoft.com/office/drawing/2014/main" id="{E1DBF72B-7020-4353-BECD-87AE561039B5}"/>
                  </a:ext>
                </a:extLst>
              </p:cNvPr>
              <p:cNvSpPr>
                <a:spLocks noChangeArrowheads="1"/>
              </p:cNvSpPr>
              <p:nvPr/>
            </p:nvSpPr>
            <p:spPr bwMode="auto">
              <a:xfrm>
                <a:off x="3019880"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2" name="Rectangle 90">
                <a:extLst>
                  <a:ext uri="{FF2B5EF4-FFF2-40B4-BE49-F238E27FC236}">
                    <a16:creationId xmlns:a16="http://schemas.microsoft.com/office/drawing/2014/main" id="{75182BD9-6E95-4899-A104-3BCF3614E123}"/>
                  </a:ext>
                </a:extLst>
              </p:cNvPr>
              <p:cNvSpPr>
                <a:spLocks noChangeArrowheads="1"/>
              </p:cNvSpPr>
              <p:nvPr/>
            </p:nvSpPr>
            <p:spPr bwMode="auto">
              <a:xfrm>
                <a:off x="3019880"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3" name="Rectangle 91">
                <a:extLst>
                  <a:ext uri="{FF2B5EF4-FFF2-40B4-BE49-F238E27FC236}">
                    <a16:creationId xmlns:a16="http://schemas.microsoft.com/office/drawing/2014/main" id="{FF647235-97F3-45F3-AC2F-8B0388AB566F}"/>
                  </a:ext>
                </a:extLst>
              </p:cNvPr>
              <p:cNvSpPr>
                <a:spLocks noChangeArrowheads="1"/>
              </p:cNvSpPr>
              <p:nvPr/>
            </p:nvSpPr>
            <p:spPr bwMode="auto">
              <a:xfrm>
                <a:off x="3269082" y="5957539"/>
                <a:ext cx="128569"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4" name="Rectangle 92">
                <a:extLst>
                  <a:ext uri="{FF2B5EF4-FFF2-40B4-BE49-F238E27FC236}">
                    <a16:creationId xmlns:a16="http://schemas.microsoft.com/office/drawing/2014/main" id="{5B4718E7-18C3-4D77-B02C-FB86C2E225EA}"/>
                  </a:ext>
                </a:extLst>
              </p:cNvPr>
              <p:cNvSpPr>
                <a:spLocks noChangeArrowheads="1"/>
              </p:cNvSpPr>
              <p:nvPr/>
            </p:nvSpPr>
            <p:spPr bwMode="auto">
              <a:xfrm>
                <a:off x="3269082" y="5957539"/>
                <a:ext cx="128569"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5" name="Rectangle 93">
                <a:extLst>
                  <a:ext uri="{FF2B5EF4-FFF2-40B4-BE49-F238E27FC236}">
                    <a16:creationId xmlns:a16="http://schemas.microsoft.com/office/drawing/2014/main" id="{8DF78856-AD5F-4BD1-ADDF-8F98128D5EDF}"/>
                  </a:ext>
                </a:extLst>
              </p:cNvPr>
              <p:cNvSpPr>
                <a:spLocks noChangeArrowheads="1"/>
              </p:cNvSpPr>
              <p:nvPr/>
            </p:nvSpPr>
            <p:spPr bwMode="auto">
              <a:xfrm>
                <a:off x="3508760" y="5957539"/>
                <a:ext cx="138092" cy="342851"/>
              </a:xfrm>
              <a:prstGeom prst="rect">
                <a:avLst/>
              </a:prstGeom>
              <a:solidFill>
                <a:srgbClr val="9B9DA0"/>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6" name="Rectangle 94">
                <a:extLst>
                  <a:ext uri="{FF2B5EF4-FFF2-40B4-BE49-F238E27FC236}">
                    <a16:creationId xmlns:a16="http://schemas.microsoft.com/office/drawing/2014/main" id="{3F91E059-0514-4509-AF4F-C8DA71B610F9}"/>
                  </a:ext>
                </a:extLst>
              </p:cNvPr>
              <p:cNvSpPr>
                <a:spLocks noChangeArrowheads="1"/>
              </p:cNvSpPr>
              <p:nvPr/>
            </p:nvSpPr>
            <p:spPr bwMode="auto">
              <a:xfrm>
                <a:off x="3508760" y="5957539"/>
                <a:ext cx="138092" cy="342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7" name="Rectangle 95">
                <a:extLst>
                  <a:ext uri="{FF2B5EF4-FFF2-40B4-BE49-F238E27FC236}">
                    <a16:creationId xmlns:a16="http://schemas.microsoft.com/office/drawing/2014/main" id="{2D295A9D-253C-4E12-A0F7-59DD1FF6B2E8}"/>
                  </a:ext>
                </a:extLst>
              </p:cNvPr>
              <p:cNvSpPr>
                <a:spLocks noChangeArrowheads="1"/>
              </p:cNvSpPr>
              <p:nvPr/>
            </p:nvSpPr>
            <p:spPr bwMode="auto">
              <a:xfrm>
                <a:off x="1294512" y="3065525"/>
                <a:ext cx="1279343" cy="3639622"/>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8" name="Rectangle 96">
                <a:extLst>
                  <a:ext uri="{FF2B5EF4-FFF2-40B4-BE49-F238E27FC236}">
                    <a16:creationId xmlns:a16="http://schemas.microsoft.com/office/drawing/2014/main" id="{6E39BCB0-84C0-4A25-98FB-913072BFE25C}"/>
                  </a:ext>
                </a:extLst>
              </p:cNvPr>
              <p:cNvSpPr>
                <a:spLocks noChangeArrowheads="1"/>
              </p:cNvSpPr>
              <p:nvPr/>
            </p:nvSpPr>
            <p:spPr bwMode="auto">
              <a:xfrm>
                <a:off x="1294512" y="3065525"/>
                <a:ext cx="1279343" cy="36396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9" name="Freeform 97">
                <a:extLst>
                  <a:ext uri="{FF2B5EF4-FFF2-40B4-BE49-F238E27FC236}">
                    <a16:creationId xmlns:a16="http://schemas.microsoft.com/office/drawing/2014/main" id="{9092ED6B-C38C-48B6-A332-B9BC82F1C76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0" name="Freeform 98">
                <a:extLst>
                  <a:ext uri="{FF2B5EF4-FFF2-40B4-BE49-F238E27FC236}">
                    <a16:creationId xmlns:a16="http://schemas.microsoft.com/office/drawing/2014/main" id="{2DF1FA32-108E-45CA-88CB-4CBFB4F819B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1" name="Rectangle 99">
                <a:extLst>
                  <a:ext uri="{FF2B5EF4-FFF2-40B4-BE49-F238E27FC236}">
                    <a16:creationId xmlns:a16="http://schemas.microsoft.com/office/drawing/2014/main" id="{1F675EA2-A5EE-4D13-B914-870B3525FC4E}"/>
                  </a:ext>
                </a:extLst>
              </p:cNvPr>
              <p:cNvSpPr>
                <a:spLocks noChangeArrowheads="1"/>
              </p:cNvSpPr>
              <p:nvPr/>
            </p:nvSpPr>
            <p:spPr bwMode="auto">
              <a:xfrm>
                <a:off x="1113563" y="3056001"/>
                <a:ext cx="180949" cy="364914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2" name="Rectangle 100">
                <a:extLst>
                  <a:ext uri="{FF2B5EF4-FFF2-40B4-BE49-F238E27FC236}">
                    <a16:creationId xmlns:a16="http://schemas.microsoft.com/office/drawing/2014/main" id="{C8226551-04F7-4D44-9BE4-40437AF258B4}"/>
                  </a:ext>
                </a:extLst>
              </p:cNvPr>
              <p:cNvSpPr>
                <a:spLocks noChangeArrowheads="1"/>
              </p:cNvSpPr>
              <p:nvPr/>
            </p:nvSpPr>
            <p:spPr bwMode="auto">
              <a:xfrm>
                <a:off x="1078644" y="2987748"/>
                <a:ext cx="1546005" cy="77777"/>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3" name="Rectangle 101">
                <a:extLst>
                  <a:ext uri="{FF2B5EF4-FFF2-40B4-BE49-F238E27FC236}">
                    <a16:creationId xmlns:a16="http://schemas.microsoft.com/office/drawing/2014/main" id="{4A367F72-FCBA-4A38-803A-51D35FAD6C5A}"/>
                  </a:ext>
                </a:extLst>
              </p:cNvPr>
              <p:cNvSpPr>
                <a:spLocks noChangeArrowheads="1"/>
              </p:cNvSpPr>
              <p:nvPr/>
            </p:nvSpPr>
            <p:spPr bwMode="auto">
              <a:xfrm>
                <a:off x="1078644" y="2944892"/>
                <a:ext cx="1546005" cy="77777"/>
              </a:xfrm>
              <a:prstGeom prst="rect">
                <a:avLst/>
              </a:prstGeom>
              <a:solidFill>
                <a:srgbClr val="E6E6E5"/>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4" name="Rectangle 102">
                <a:extLst>
                  <a:ext uri="{FF2B5EF4-FFF2-40B4-BE49-F238E27FC236}">
                    <a16:creationId xmlns:a16="http://schemas.microsoft.com/office/drawing/2014/main" id="{7485C83D-2AB5-430B-B34C-B4FABD25F195}"/>
                  </a:ext>
                </a:extLst>
              </p:cNvPr>
              <p:cNvSpPr>
                <a:spLocks noChangeArrowheads="1"/>
              </p:cNvSpPr>
              <p:nvPr/>
            </p:nvSpPr>
            <p:spPr bwMode="auto">
              <a:xfrm>
                <a:off x="14833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5" name="Rectangle 103">
                <a:extLst>
                  <a:ext uri="{FF2B5EF4-FFF2-40B4-BE49-F238E27FC236}">
                    <a16:creationId xmlns:a16="http://schemas.microsoft.com/office/drawing/2014/main" id="{7722A122-D8A4-4AC9-AC05-7DB9B4EBEF9C}"/>
                  </a:ext>
                </a:extLst>
              </p:cNvPr>
              <p:cNvSpPr>
                <a:spLocks noChangeArrowheads="1"/>
              </p:cNvSpPr>
              <p:nvPr/>
            </p:nvSpPr>
            <p:spPr bwMode="auto">
              <a:xfrm>
                <a:off x="1748473"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6" name="Rectangle 104">
                <a:extLst>
                  <a:ext uri="{FF2B5EF4-FFF2-40B4-BE49-F238E27FC236}">
                    <a16:creationId xmlns:a16="http://schemas.microsoft.com/office/drawing/2014/main" id="{F6F5F733-21FA-43E6-B994-6ED25CB3F178}"/>
                  </a:ext>
                </a:extLst>
              </p:cNvPr>
              <p:cNvSpPr>
                <a:spLocks noChangeArrowheads="1"/>
              </p:cNvSpPr>
              <p:nvPr/>
            </p:nvSpPr>
            <p:spPr bwMode="auto">
              <a:xfrm>
                <a:off x="2015135"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7" name="Rectangle 105">
                <a:extLst>
                  <a:ext uri="{FF2B5EF4-FFF2-40B4-BE49-F238E27FC236}">
                    <a16:creationId xmlns:a16="http://schemas.microsoft.com/office/drawing/2014/main" id="{DF2009C3-C770-4D01-B301-589D2B7FD8FE}"/>
                  </a:ext>
                </a:extLst>
              </p:cNvPr>
              <p:cNvSpPr>
                <a:spLocks noChangeArrowheads="1"/>
              </p:cNvSpPr>
              <p:nvPr/>
            </p:nvSpPr>
            <p:spPr bwMode="auto">
              <a:xfrm>
                <a:off x="2281797" y="3279808"/>
                <a:ext cx="146029" cy="353963"/>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8" name="Rectangle 106">
                <a:extLst>
                  <a:ext uri="{FF2B5EF4-FFF2-40B4-BE49-F238E27FC236}">
                    <a16:creationId xmlns:a16="http://schemas.microsoft.com/office/drawing/2014/main" id="{64B17B97-5F01-4DE1-B837-D9C0F0E5AC80}"/>
                  </a:ext>
                </a:extLst>
              </p:cNvPr>
              <p:cNvSpPr>
                <a:spLocks noChangeArrowheads="1"/>
              </p:cNvSpPr>
              <p:nvPr/>
            </p:nvSpPr>
            <p:spPr bwMode="auto">
              <a:xfrm>
                <a:off x="14833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9" name="Rectangle 107">
                <a:extLst>
                  <a:ext uri="{FF2B5EF4-FFF2-40B4-BE49-F238E27FC236}">
                    <a16:creationId xmlns:a16="http://schemas.microsoft.com/office/drawing/2014/main" id="{4E0F9890-CBF3-4D72-BB32-48D64D3D16D1}"/>
                  </a:ext>
                </a:extLst>
              </p:cNvPr>
              <p:cNvSpPr>
                <a:spLocks noChangeArrowheads="1"/>
              </p:cNvSpPr>
              <p:nvPr/>
            </p:nvSpPr>
            <p:spPr bwMode="auto">
              <a:xfrm>
                <a:off x="1748473"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0" name="Rectangle 108">
                <a:extLst>
                  <a:ext uri="{FF2B5EF4-FFF2-40B4-BE49-F238E27FC236}">
                    <a16:creationId xmlns:a16="http://schemas.microsoft.com/office/drawing/2014/main" id="{9BDFCF11-3903-4F9D-B374-5535F557701F}"/>
                  </a:ext>
                </a:extLst>
              </p:cNvPr>
              <p:cNvSpPr>
                <a:spLocks noChangeArrowheads="1"/>
              </p:cNvSpPr>
              <p:nvPr/>
            </p:nvSpPr>
            <p:spPr bwMode="auto">
              <a:xfrm>
                <a:off x="2015135"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1" name="Rectangle 109">
                <a:extLst>
                  <a:ext uri="{FF2B5EF4-FFF2-40B4-BE49-F238E27FC236}">
                    <a16:creationId xmlns:a16="http://schemas.microsoft.com/office/drawing/2014/main" id="{498F2475-DBEE-47F4-9F47-D45519BF1E61}"/>
                  </a:ext>
                </a:extLst>
              </p:cNvPr>
              <p:cNvSpPr>
                <a:spLocks noChangeArrowheads="1"/>
              </p:cNvSpPr>
              <p:nvPr/>
            </p:nvSpPr>
            <p:spPr bwMode="auto">
              <a:xfrm>
                <a:off x="2281797" y="3830591"/>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2" name="Rectangle 110">
                <a:extLst>
                  <a:ext uri="{FF2B5EF4-FFF2-40B4-BE49-F238E27FC236}">
                    <a16:creationId xmlns:a16="http://schemas.microsoft.com/office/drawing/2014/main" id="{A896DA51-D941-46D2-9C54-D1135C393FC5}"/>
                  </a:ext>
                </a:extLst>
              </p:cNvPr>
              <p:cNvSpPr>
                <a:spLocks noChangeArrowheads="1"/>
              </p:cNvSpPr>
              <p:nvPr/>
            </p:nvSpPr>
            <p:spPr bwMode="auto">
              <a:xfrm>
                <a:off x="14833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3" name="Rectangle 111">
                <a:extLst>
                  <a:ext uri="{FF2B5EF4-FFF2-40B4-BE49-F238E27FC236}">
                    <a16:creationId xmlns:a16="http://schemas.microsoft.com/office/drawing/2014/main" id="{EBFB6534-54D8-4ED4-BE5B-F8B4BC3976EB}"/>
                  </a:ext>
                </a:extLst>
              </p:cNvPr>
              <p:cNvSpPr>
                <a:spLocks noChangeArrowheads="1"/>
              </p:cNvSpPr>
              <p:nvPr/>
            </p:nvSpPr>
            <p:spPr bwMode="auto">
              <a:xfrm>
                <a:off x="1748473"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4" name="Rectangle 112">
                <a:extLst>
                  <a:ext uri="{FF2B5EF4-FFF2-40B4-BE49-F238E27FC236}">
                    <a16:creationId xmlns:a16="http://schemas.microsoft.com/office/drawing/2014/main" id="{16E88F7A-8A9B-4402-AA13-E8DCFE23AE12}"/>
                  </a:ext>
                </a:extLst>
              </p:cNvPr>
              <p:cNvSpPr>
                <a:spLocks noChangeArrowheads="1"/>
              </p:cNvSpPr>
              <p:nvPr/>
            </p:nvSpPr>
            <p:spPr bwMode="auto">
              <a:xfrm>
                <a:off x="2015135"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5" name="Rectangle 113">
                <a:extLst>
                  <a:ext uri="{FF2B5EF4-FFF2-40B4-BE49-F238E27FC236}">
                    <a16:creationId xmlns:a16="http://schemas.microsoft.com/office/drawing/2014/main" id="{E7FFB0CD-53F0-4662-8F41-1C2A9E63CF44}"/>
                  </a:ext>
                </a:extLst>
              </p:cNvPr>
              <p:cNvSpPr>
                <a:spLocks noChangeArrowheads="1"/>
              </p:cNvSpPr>
              <p:nvPr/>
            </p:nvSpPr>
            <p:spPr bwMode="auto">
              <a:xfrm>
                <a:off x="2281797" y="437343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6" name="Rectangle 114">
                <a:extLst>
                  <a:ext uri="{FF2B5EF4-FFF2-40B4-BE49-F238E27FC236}">
                    <a16:creationId xmlns:a16="http://schemas.microsoft.com/office/drawing/2014/main" id="{C9445927-67B3-4295-A199-B8A25E8B0EDC}"/>
                  </a:ext>
                </a:extLst>
              </p:cNvPr>
              <p:cNvSpPr>
                <a:spLocks noChangeArrowheads="1"/>
              </p:cNvSpPr>
              <p:nvPr/>
            </p:nvSpPr>
            <p:spPr bwMode="auto">
              <a:xfrm>
                <a:off x="14833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7" name="Rectangle 115">
                <a:extLst>
                  <a:ext uri="{FF2B5EF4-FFF2-40B4-BE49-F238E27FC236}">
                    <a16:creationId xmlns:a16="http://schemas.microsoft.com/office/drawing/2014/main" id="{26CB1967-FF43-4FFB-B6D7-999A4A2CC9B1}"/>
                  </a:ext>
                </a:extLst>
              </p:cNvPr>
              <p:cNvSpPr>
                <a:spLocks noChangeArrowheads="1"/>
              </p:cNvSpPr>
              <p:nvPr/>
            </p:nvSpPr>
            <p:spPr bwMode="auto">
              <a:xfrm>
                <a:off x="1748473"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8" name="Rectangle 116">
                <a:extLst>
                  <a:ext uri="{FF2B5EF4-FFF2-40B4-BE49-F238E27FC236}">
                    <a16:creationId xmlns:a16="http://schemas.microsoft.com/office/drawing/2014/main" id="{9F084D6E-7534-448F-9017-56C834FFD1C9}"/>
                  </a:ext>
                </a:extLst>
              </p:cNvPr>
              <p:cNvSpPr>
                <a:spLocks noChangeArrowheads="1"/>
              </p:cNvSpPr>
              <p:nvPr/>
            </p:nvSpPr>
            <p:spPr bwMode="auto">
              <a:xfrm>
                <a:off x="2015135"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39" name="Rectangle 117">
                <a:extLst>
                  <a:ext uri="{FF2B5EF4-FFF2-40B4-BE49-F238E27FC236}">
                    <a16:creationId xmlns:a16="http://schemas.microsoft.com/office/drawing/2014/main" id="{544F80A4-57F5-4483-81D4-63FD37BA78A9}"/>
                  </a:ext>
                </a:extLst>
              </p:cNvPr>
              <p:cNvSpPr>
                <a:spLocks noChangeArrowheads="1"/>
              </p:cNvSpPr>
              <p:nvPr/>
            </p:nvSpPr>
            <p:spPr bwMode="auto">
              <a:xfrm>
                <a:off x="2281797" y="4924224"/>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0" name="Rectangle 118">
                <a:extLst>
                  <a:ext uri="{FF2B5EF4-FFF2-40B4-BE49-F238E27FC236}">
                    <a16:creationId xmlns:a16="http://schemas.microsoft.com/office/drawing/2014/main" id="{14F57565-E3A0-4580-80DF-1B9F2EE97051}"/>
                  </a:ext>
                </a:extLst>
              </p:cNvPr>
              <p:cNvSpPr>
                <a:spLocks noChangeArrowheads="1"/>
              </p:cNvSpPr>
              <p:nvPr/>
            </p:nvSpPr>
            <p:spPr bwMode="auto">
              <a:xfrm>
                <a:off x="14833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1" name="Rectangle 119">
                <a:extLst>
                  <a:ext uri="{FF2B5EF4-FFF2-40B4-BE49-F238E27FC236}">
                    <a16:creationId xmlns:a16="http://schemas.microsoft.com/office/drawing/2014/main" id="{75DC8009-4A49-454C-A294-BDCA7208C021}"/>
                  </a:ext>
                </a:extLst>
              </p:cNvPr>
              <p:cNvSpPr>
                <a:spLocks noChangeArrowheads="1"/>
              </p:cNvSpPr>
              <p:nvPr/>
            </p:nvSpPr>
            <p:spPr bwMode="auto">
              <a:xfrm>
                <a:off x="1748473"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2" name="Rectangle 120">
                <a:extLst>
                  <a:ext uri="{FF2B5EF4-FFF2-40B4-BE49-F238E27FC236}">
                    <a16:creationId xmlns:a16="http://schemas.microsoft.com/office/drawing/2014/main" id="{326DE092-73C0-490E-BA0E-7FBFAB085606}"/>
                  </a:ext>
                </a:extLst>
              </p:cNvPr>
              <p:cNvSpPr>
                <a:spLocks noChangeArrowheads="1"/>
              </p:cNvSpPr>
              <p:nvPr/>
            </p:nvSpPr>
            <p:spPr bwMode="auto">
              <a:xfrm>
                <a:off x="2015135"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3" name="Rectangle 121">
                <a:extLst>
                  <a:ext uri="{FF2B5EF4-FFF2-40B4-BE49-F238E27FC236}">
                    <a16:creationId xmlns:a16="http://schemas.microsoft.com/office/drawing/2014/main" id="{E5305FED-5233-4972-A997-018E5F2D00C9}"/>
                  </a:ext>
                </a:extLst>
              </p:cNvPr>
              <p:cNvSpPr>
                <a:spLocks noChangeArrowheads="1"/>
              </p:cNvSpPr>
              <p:nvPr/>
            </p:nvSpPr>
            <p:spPr bwMode="auto">
              <a:xfrm>
                <a:off x="2281797" y="5475009"/>
                <a:ext cx="146029" cy="352375"/>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4" name="Rectangle 122">
                <a:extLst>
                  <a:ext uri="{FF2B5EF4-FFF2-40B4-BE49-F238E27FC236}">
                    <a16:creationId xmlns:a16="http://schemas.microsoft.com/office/drawing/2014/main" id="{09F99B9F-DBE8-4393-85FB-F305463D7301}"/>
                  </a:ext>
                </a:extLst>
              </p:cNvPr>
              <p:cNvSpPr>
                <a:spLocks noChangeArrowheads="1"/>
              </p:cNvSpPr>
              <p:nvPr/>
            </p:nvSpPr>
            <p:spPr bwMode="auto">
              <a:xfrm>
                <a:off x="14833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5" name="Rectangle 123">
                <a:extLst>
                  <a:ext uri="{FF2B5EF4-FFF2-40B4-BE49-F238E27FC236}">
                    <a16:creationId xmlns:a16="http://schemas.microsoft.com/office/drawing/2014/main" id="{20D13402-96B7-4802-A5F1-602C11C04C85}"/>
                  </a:ext>
                </a:extLst>
              </p:cNvPr>
              <p:cNvSpPr>
                <a:spLocks noChangeArrowheads="1"/>
              </p:cNvSpPr>
              <p:nvPr/>
            </p:nvSpPr>
            <p:spPr bwMode="auto">
              <a:xfrm>
                <a:off x="1748473"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6" name="Rectangle 124">
                <a:extLst>
                  <a:ext uri="{FF2B5EF4-FFF2-40B4-BE49-F238E27FC236}">
                    <a16:creationId xmlns:a16="http://schemas.microsoft.com/office/drawing/2014/main" id="{E9BC48D1-81B4-4C76-88AA-4480F02DA353}"/>
                  </a:ext>
                </a:extLst>
              </p:cNvPr>
              <p:cNvSpPr>
                <a:spLocks noChangeArrowheads="1"/>
              </p:cNvSpPr>
              <p:nvPr/>
            </p:nvSpPr>
            <p:spPr bwMode="auto">
              <a:xfrm>
                <a:off x="2015135"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47" name="Rectangle 125">
                <a:extLst>
                  <a:ext uri="{FF2B5EF4-FFF2-40B4-BE49-F238E27FC236}">
                    <a16:creationId xmlns:a16="http://schemas.microsoft.com/office/drawing/2014/main" id="{4AF092A3-F024-4F7B-BB36-3396C89CC9A6}"/>
                  </a:ext>
                </a:extLst>
              </p:cNvPr>
              <p:cNvSpPr>
                <a:spLocks noChangeArrowheads="1"/>
              </p:cNvSpPr>
              <p:nvPr/>
            </p:nvSpPr>
            <p:spPr bwMode="auto">
              <a:xfrm>
                <a:off x="2281797" y="6025792"/>
                <a:ext cx="146029" cy="344439"/>
              </a:xfrm>
              <a:prstGeom prst="rect">
                <a:avLst/>
              </a:prstGeom>
              <a:solidFill>
                <a:srgbClr val="A6A7AA"/>
              </a:solidFill>
              <a:ln w="9525">
                <a:solidFill>
                  <a:srgbClr val="000000"/>
                </a:solidFill>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37" name="Group 36">
              <a:extLst>
                <a:ext uri="{FF2B5EF4-FFF2-40B4-BE49-F238E27FC236}">
                  <a16:creationId xmlns:a16="http://schemas.microsoft.com/office/drawing/2014/main" id="{182BD367-841B-4B74-B1FD-1F810C590CE8}"/>
                </a:ext>
              </a:extLst>
            </p:cNvPr>
            <p:cNvGrpSpPr/>
            <p:nvPr/>
          </p:nvGrpSpPr>
          <p:grpSpPr>
            <a:xfrm>
              <a:off x="5989637" y="3882482"/>
              <a:ext cx="2272193" cy="2337668"/>
              <a:chOff x="5989637" y="3882482"/>
              <a:chExt cx="2272193" cy="2337668"/>
            </a:xfrm>
          </p:grpSpPr>
          <p:sp>
            <p:nvSpPr>
              <p:cNvPr id="39" name="Up-Down Arrow 285">
                <a:extLst>
                  <a:ext uri="{FF2B5EF4-FFF2-40B4-BE49-F238E27FC236}">
                    <a16:creationId xmlns:a16="http://schemas.microsoft.com/office/drawing/2014/main" id="{7401F89D-1BAD-4144-97CE-F3C8CD42C5BE}"/>
                  </a:ext>
                </a:extLst>
              </p:cNvPr>
              <p:cNvSpPr/>
              <p:nvPr/>
            </p:nvSpPr>
            <p:spPr bwMode="auto">
              <a:xfrm>
                <a:off x="5989637" y="3954462"/>
                <a:ext cx="56802" cy="1335940"/>
              </a:xfrm>
              <a:prstGeom prst="upDownArrow">
                <a:avLst>
                  <a:gd name="adj1" fmla="val 48203"/>
                  <a:gd name="adj2" fmla="val 59506"/>
                </a:avLst>
              </a:prstGeom>
              <a:solidFill>
                <a:schemeClr val="tx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1"/>
                  </a:solidFill>
                </a:endParaRPr>
              </a:p>
            </p:txBody>
          </p:sp>
          <p:grpSp>
            <p:nvGrpSpPr>
              <p:cNvPr id="40" name="Group 39">
                <a:extLst>
                  <a:ext uri="{FF2B5EF4-FFF2-40B4-BE49-F238E27FC236}">
                    <a16:creationId xmlns:a16="http://schemas.microsoft.com/office/drawing/2014/main" id="{1EB695DC-958B-4912-9487-9A900D527941}"/>
                  </a:ext>
                </a:extLst>
              </p:cNvPr>
              <p:cNvGrpSpPr/>
              <p:nvPr/>
            </p:nvGrpSpPr>
            <p:grpSpPr>
              <a:xfrm rot="10800000">
                <a:off x="8085347" y="3882482"/>
                <a:ext cx="176483" cy="2337668"/>
                <a:chOff x="3157294" y="3889617"/>
                <a:chExt cx="609600" cy="2469741"/>
              </a:xfrm>
            </p:grpSpPr>
            <p:cxnSp>
              <p:nvCxnSpPr>
                <p:cNvPr id="41" name="Straight Connector 40">
                  <a:extLst>
                    <a:ext uri="{FF2B5EF4-FFF2-40B4-BE49-F238E27FC236}">
                      <a16:creationId xmlns:a16="http://schemas.microsoft.com/office/drawing/2014/main" id="{4E8CF16D-87AC-4D36-A75D-61ACABFB8647}"/>
                    </a:ext>
                  </a:extLst>
                </p:cNvPr>
                <p:cNvCxnSpPr/>
                <p:nvPr/>
              </p:nvCxnSpPr>
              <p:spPr>
                <a:xfrm>
                  <a:off x="3465787" y="3889617"/>
                  <a:ext cx="0" cy="2469741"/>
                </a:xfrm>
                <a:prstGeom prst="line">
                  <a:avLst/>
                </a:prstGeom>
                <a:noFill/>
                <a:ln w="41275" cap="flat" cmpd="sng" algn="ctr">
                  <a:solidFill>
                    <a:schemeClr val="tx1"/>
                  </a:solidFill>
                  <a:prstDash val="dashDot"/>
                  <a:miter lim="800000"/>
                </a:ln>
                <a:effectLst/>
              </p:spPr>
            </p:cxnSp>
            <p:cxnSp>
              <p:nvCxnSpPr>
                <p:cNvPr id="42" name="Straight Connector 41">
                  <a:extLst>
                    <a:ext uri="{FF2B5EF4-FFF2-40B4-BE49-F238E27FC236}">
                      <a16:creationId xmlns:a16="http://schemas.microsoft.com/office/drawing/2014/main" id="{767998C0-00D2-4151-97AE-C0274BA7BB32}"/>
                    </a:ext>
                  </a:extLst>
                </p:cNvPr>
                <p:cNvCxnSpPr/>
                <p:nvPr/>
              </p:nvCxnSpPr>
              <p:spPr>
                <a:xfrm>
                  <a:off x="3157294" y="3889617"/>
                  <a:ext cx="0" cy="2469741"/>
                </a:xfrm>
                <a:prstGeom prst="line">
                  <a:avLst/>
                </a:prstGeom>
                <a:noFill/>
                <a:ln w="76200" cap="flat" cmpd="sng" algn="ctr">
                  <a:solidFill>
                    <a:schemeClr val="tx1"/>
                  </a:solidFill>
                  <a:prstDash val="solid"/>
                  <a:miter lim="800000"/>
                </a:ln>
                <a:effectLst/>
              </p:spPr>
            </p:cxnSp>
            <p:cxnSp>
              <p:nvCxnSpPr>
                <p:cNvPr id="43" name="Straight Connector 42">
                  <a:extLst>
                    <a:ext uri="{FF2B5EF4-FFF2-40B4-BE49-F238E27FC236}">
                      <a16:creationId xmlns:a16="http://schemas.microsoft.com/office/drawing/2014/main" id="{7260D656-8949-4AB2-BE98-A31F306CEE04}"/>
                    </a:ext>
                  </a:extLst>
                </p:cNvPr>
                <p:cNvCxnSpPr/>
                <p:nvPr/>
              </p:nvCxnSpPr>
              <p:spPr>
                <a:xfrm>
                  <a:off x="3766894" y="3889617"/>
                  <a:ext cx="0" cy="2469741"/>
                </a:xfrm>
                <a:prstGeom prst="line">
                  <a:avLst/>
                </a:prstGeom>
                <a:noFill/>
                <a:ln w="76200" cap="flat" cmpd="sng" algn="ctr">
                  <a:solidFill>
                    <a:schemeClr val="tx1"/>
                  </a:solidFill>
                  <a:prstDash val="solid"/>
                  <a:miter lim="800000"/>
                </a:ln>
                <a:effectLst/>
              </p:spPr>
            </p:cxnSp>
          </p:grpSp>
          <p:sp>
            <p:nvSpPr>
              <p:cNvPr id="38" name="TextBox 37">
                <a:extLst>
                  <a:ext uri="{FF2B5EF4-FFF2-40B4-BE49-F238E27FC236}">
                    <a16:creationId xmlns:a16="http://schemas.microsoft.com/office/drawing/2014/main" id="{D49F7B75-B398-4556-964E-7C661E5831EF}"/>
                  </a:ext>
                </a:extLst>
              </p:cNvPr>
              <p:cNvSpPr txBox="1"/>
              <p:nvPr/>
            </p:nvSpPr>
            <p:spPr>
              <a:xfrm>
                <a:off x="6218237" y="3999207"/>
                <a:ext cx="1703420" cy="692321"/>
              </a:xfrm>
              <a:prstGeom prst="rect">
                <a:avLst/>
              </a:prstGeom>
              <a:noFill/>
              <a:ln>
                <a:solidFill>
                  <a:schemeClr val="tx1"/>
                </a:solidFill>
              </a:ln>
            </p:spPr>
            <p:txBody>
              <a:bodyPr wrap="square" lIns="0" tIns="0" rIns="0" bIns="0" rtlCol="0">
                <a:spAutoFit/>
              </a:bodyPr>
              <a:lstStyle/>
              <a:p>
                <a:pPr algn="ctr">
                  <a:lnSpc>
                    <a:spcPct val="90000"/>
                  </a:lnSpc>
                </a:pPr>
                <a:r>
                  <a:rPr lang="en-US" sz="1568" spc="-49" dirty="0"/>
                  <a:t>Backend Connectivity</a:t>
                </a:r>
              </a:p>
              <a:p>
                <a:pPr algn="ctr">
                  <a:lnSpc>
                    <a:spcPct val="90000"/>
                  </a:lnSpc>
                </a:pPr>
                <a:endParaRPr lang="en-US" sz="588" spc="-49" dirty="0"/>
              </a:p>
              <a:p>
                <a:pPr algn="ctr">
                  <a:lnSpc>
                    <a:spcPct val="90000"/>
                  </a:lnSpc>
                </a:pPr>
                <a:r>
                  <a:rPr lang="en-US" sz="1372" i="1" spc="-49" dirty="0">
                    <a:effectLst>
                      <a:outerShdw blurRad="38100" dist="38100" dir="2700000" algn="tl">
                        <a:srgbClr val="000000">
                          <a:alpha val="43137"/>
                        </a:srgbClr>
                      </a:outerShdw>
                    </a:effectLst>
                  </a:rPr>
                  <a:t>ExpressRoute</a:t>
                </a:r>
              </a:p>
              <a:p>
                <a:pPr algn="ctr">
                  <a:lnSpc>
                    <a:spcPct val="90000"/>
                  </a:lnSpc>
                </a:pPr>
                <a:r>
                  <a:rPr lang="en-US" sz="1372" i="1" spc="-49" dirty="0">
                    <a:effectLst>
                      <a:outerShdw blurRad="38100" dist="38100" dir="2700000" algn="tl">
                        <a:srgbClr val="000000">
                          <a:alpha val="43137"/>
                        </a:srgbClr>
                      </a:outerShdw>
                    </a:effectLst>
                  </a:rPr>
                  <a:t>VPN Gateways</a:t>
                </a:r>
                <a:endParaRPr lang="en-US" sz="1372" spc="-49" dirty="0">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265603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600"/>
                                        <p:tgtEl>
                                          <p:spTgt spid="31"/>
                                        </p:tgtEl>
                                      </p:cBhvr>
                                    </p:animEffect>
                                  </p:childTnLst>
                                </p:cTn>
                              </p:par>
                            </p:childTnLst>
                          </p:cTn>
                        </p:par>
                        <p:par>
                          <p:cTn id="26" fill="hold">
                            <p:stCondLst>
                              <p:cond delay="1100"/>
                            </p:stCondLst>
                            <p:childTnLst>
                              <p:par>
                                <p:cTn id="27" presetID="6" presetClass="emph" presetSubtype="0" decel="100000" fill="hold" nodeType="afterEffect">
                                  <p:stCondLst>
                                    <p:cond delay="0"/>
                                  </p:stCondLst>
                                  <p:childTnLst>
                                    <p:animScale>
                                      <p:cBhvr>
                                        <p:cTn id="28" dur="250" fill="hold"/>
                                        <p:tgtEl>
                                          <p:spTgt spid="7"/>
                                        </p:tgtEl>
                                      </p:cBhvr>
                                      <p:by x="110000" y="110000"/>
                                    </p:animScale>
                                  </p:childTnLst>
                                </p:cTn>
                              </p:par>
                              <p:par>
                                <p:cTn id="29" presetID="6" presetClass="emph" presetSubtype="0" decel="100000" fill="hold" nodeType="withEffect">
                                  <p:stCondLst>
                                    <p:cond delay="300"/>
                                  </p:stCondLst>
                                  <p:childTnLst>
                                    <p:animScale>
                                      <p:cBhvr>
                                        <p:cTn id="30" dur="250" fill="hold"/>
                                        <p:tgtEl>
                                          <p:spTgt spid="7"/>
                                        </p:tgtEl>
                                      </p:cBhvr>
                                      <p:by x="91000" y="91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7FBF-81C5-4784-96DD-0270DD74AE9F}"/>
              </a:ext>
            </a:extLst>
          </p:cNvPr>
          <p:cNvSpPr>
            <a:spLocks noGrp="1"/>
          </p:cNvSpPr>
          <p:nvPr>
            <p:ph type="title"/>
          </p:nvPr>
        </p:nvSpPr>
        <p:spPr/>
        <p:txBody>
          <a:bodyPr/>
          <a:lstStyle/>
          <a:p>
            <a:r>
              <a:rPr lang="en-US" dirty="0"/>
              <a:t>Networking</a:t>
            </a:r>
          </a:p>
        </p:txBody>
      </p:sp>
      <p:sp>
        <p:nvSpPr>
          <p:cNvPr id="4" name="TextBox 3">
            <a:extLst>
              <a:ext uri="{FF2B5EF4-FFF2-40B4-BE49-F238E27FC236}">
                <a16:creationId xmlns:a16="http://schemas.microsoft.com/office/drawing/2014/main" id="{68F3462A-F319-4A50-A7B2-9FFD69E14E6F}"/>
              </a:ext>
            </a:extLst>
          </p:cNvPr>
          <p:cNvSpPr txBox="1"/>
          <p:nvPr/>
        </p:nvSpPr>
        <p:spPr>
          <a:xfrm>
            <a:off x="447025" y="1971544"/>
            <a:ext cx="4940950" cy="3049618"/>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Virtual Network</a:t>
            </a: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“Bring Your Own Network” </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Segment with subnets and security groups</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Control traffic flow with User Defined Routes</a:t>
            </a:r>
          </a:p>
        </p:txBody>
      </p:sp>
      <p:sp>
        <p:nvSpPr>
          <p:cNvPr id="5" name="TextBox 4">
            <a:extLst>
              <a:ext uri="{FF2B5EF4-FFF2-40B4-BE49-F238E27FC236}">
                <a16:creationId xmlns:a16="http://schemas.microsoft.com/office/drawing/2014/main" id="{D5791DED-8F7E-4CEE-AF6F-4B2620F4DE6F}"/>
              </a:ext>
            </a:extLst>
          </p:cNvPr>
          <p:cNvSpPr txBox="1"/>
          <p:nvPr/>
        </p:nvSpPr>
        <p:spPr>
          <a:xfrm>
            <a:off x="5387975" y="1981069"/>
            <a:ext cx="5410200" cy="3040093"/>
          </a:xfrm>
          <a:prstGeom prst="rect">
            <a:avLst/>
          </a:prstGeom>
          <a:noFill/>
        </p:spPr>
        <p:txBody>
          <a:bodyPr wrap="square" lIns="179262" tIns="143409" rIns="179262" bIns="143409" rtlCol="0">
            <a:noAutofit/>
          </a:bodyPr>
          <a:lstStyle/>
          <a:p>
            <a:pPr>
              <a:lnSpc>
                <a:spcPct val="90000"/>
              </a:lnSpc>
              <a:spcBef>
                <a:spcPct val="20000"/>
              </a:spcBef>
              <a:spcAft>
                <a:spcPts val="1176"/>
              </a:spcAft>
              <a:buSzPct val="80000"/>
            </a:pPr>
            <a:r>
              <a:rPr lang="en-US" sz="2353" b="1" dirty="0">
                <a:gradFill>
                  <a:gsLst>
                    <a:gs pos="0">
                      <a:schemeClr val="tx2"/>
                    </a:gs>
                    <a:gs pos="100000">
                      <a:schemeClr val="tx2"/>
                    </a:gs>
                  </a:gsLst>
                  <a:lin ang="5400000" scaled="1"/>
                </a:gradFill>
                <a:latin typeface="+mn-lt"/>
              </a:rPr>
              <a:t>Backend Connectivity</a:t>
            </a: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Point-to-site for dev / test</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VPN Gateways for secure site-to-site connectivity</a:t>
            </a:r>
          </a:p>
          <a:p>
            <a:pPr marL="171450" indent="-171450">
              <a:spcAft>
                <a:spcPts val="588"/>
              </a:spcAft>
              <a:buFont typeface="Arial" panose="020B0604020202020204" pitchFamily="34" charset="0"/>
              <a:buChar char="•"/>
            </a:pPr>
            <a:endParaRPr lang="en-US" sz="900" spc="-49" dirty="0">
              <a:gradFill>
                <a:gsLst>
                  <a:gs pos="0">
                    <a:schemeClr val="tx1"/>
                  </a:gs>
                  <a:gs pos="100000">
                    <a:schemeClr val="tx1"/>
                  </a:gs>
                </a:gsLst>
                <a:lin ang="0" scaled="0"/>
              </a:gradFill>
              <a:latin typeface="+mn-lt"/>
            </a:endParaRPr>
          </a:p>
          <a:p>
            <a:pPr marL="342900" indent="-342900">
              <a:spcAft>
                <a:spcPts val="588"/>
              </a:spcAft>
              <a:buFont typeface="Arial" panose="020B0604020202020204" pitchFamily="34" charset="0"/>
              <a:buChar char="•"/>
            </a:pPr>
            <a:r>
              <a:rPr lang="en-US" sz="2400" spc="-49" dirty="0">
                <a:gradFill>
                  <a:gsLst>
                    <a:gs pos="0">
                      <a:schemeClr val="tx1"/>
                    </a:gs>
                    <a:gs pos="100000">
                      <a:schemeClr val="tx1"/>
                    </a:gs>
                  </a:gsLst>
                  <a:lin ang="0" scaled="0"/>
                </a:gradFill>
                <a:latin typeface="+mn-lt"/>
              </a:rPr>
              <a:t>ExpressRoute for private enterprise grade connectivity</a:t>
            </a:r>
          </a:p>
        </p:txBody>
      </p:sp>
      <p:pic>
        <p:nvPicPr>
          <p:cNvPr id="3" name="Picture 2">
            <a:extLst>
              <a:ext uri="{FF2B5EF4-FFF2-40B4-BE49-F238E27FC236}">
                <a16:creationId xmlns:a16="http://schemas.microsoft.com/office/drawing/2014/main" id="{EC88270D-0583-4FF4-AE82-1FA821EB0E34}"/>
              </a:ext>
            </a:extLst>
          </p:cNvPr>
          <p:cNvPicPr>
            <a:picLocks noChangeAspect="1"/>
          </p:cNvPicPr>
          <p:nvPr/>
        </p:nvPicPr>
        <p:blipFill>
          <a:blip r:embed="rId3"/>
          <a:stretch>
            <a:fillRect/>
          </a:stretch>
        </p:blipFill>
        <p:spPr>
          <a:xfrm>
            <a:off x="2362200" y="5168065"/>
            <a:ext cx="7154468" cy="1620934"/>
          </a:xfrm>
          <a:prstGeom prst="rect">
            <a:avLst/>
          </a:prstGeom>
        </p:spPr>
      </p:pic>
    </p:spTree>
    <p:extLst>
      <p:ext uri="{BB962C8B-B14F-4D97-AF65-F5344CB8AC3E}">
        <p14:creationId xmlns:p14="http://schemas.microsoft.com/office/powerpoint/2010/main" val="283753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Image result for security">
            <a:extLst>
              <a:ext uri="{FF2B5EF4-FFF2-40B4-BE49-F238E27FC236}">
                <a16:creationId xmlns:a16="http://schemas.microsoft.com/office/drawing/2014/main" id="{7C8BE31C-0D21-4226-B263-0332A1E61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90800"/>
            <a:ext cx="5408127" cy="3598863"/>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9F589C-C822-492F-AD18-BBB2800B8DEA}"/>
              </a:ext>
            </a:extLst>
          </p:cNvPr>
          <p:cNvSpPr>
            <a:spLocks noGrp="1"/>
          </p:cNvSpPr>
          <p:nvPr>
            <p:ph type="title"/>
          </p:nvPr>
        </p:nvSpPr>
        <p:spPr>
          <a:xfrm>
            <a:off x="680321" y="753228"/>
            <a:ext cx="9613861" cy="1080938"/>
          </a:xfrm>
        </p:spPr>
        <p:txBody>
          <a:bodyPr>
            <a:normAutofit/>
          </a:bodyPr>
          <a:lstStyle/>
          <a:p>
            <a:r>
              <a:rPr lang="en-US"/>
              <a:t>Data Security</a:t>
            </a:r>
            <a:endParaRPr lang="en-US" dirty="0"/>
          </a:p>
        </p:txBody>
      </p:sp>
      <p:sp>
        <p:nvSpPr>
          <p:cNvPr id="3" name="Content Placeholder 2">
            <a:extLst>
              <a:ext uri="{FF2B5EF4-FFF2-40B4-BE49-F238E27FC236}">
                <a16:creationId xmlns:a16="http://schemas.microsoft.com/office/drawing/2014/main" id="{6F47D75B-BF25-44F4-9DBF-06479CF8491C}"/>
              </a:ext>
            </a:extLst>
          </p:cNvPr>
          <p:cNvSpPr>
            <a:spLocks noGrp="1"/>
          </p:cNvSpPr>
          <p:nvPr>
            <p:ph idx="1"/>
          </p:nvPr>
        </p:nvSpPr>
        <p:spPr>
          <a:xfrm>
            <a:off x="304800" y="2336872"/>
            <a:ext cx="5334000" cy="4292527"/>
          </a:xfrm>
        </p:spPr>
        <p:txBody>
          <a:bodyPr>
            <a:normAutofit/>
          </a:bodyPr>
          <a:lstStyle/>
          <a:p>
            <a:r>
              <a:rPr lang="en-US" dirty="0"/>
              <a:t>Transport Lay Security (TLS)</a:t>
            </a:r>
          </a:p>
          <a:p>
            <a:r>
              <a:rPr lang="en-US" dirty="0"/>
              <a:t>Transparent Data Encryption (TDE)</a:t>
            </a:r>
          </a:p>
          <a:p>
            <a:r>
              <a:rPr lang="en-US" dirty="0"/>
              <a:t>Always Encrypted</a:t>
            </a:r>
          </a:p>
          <a:p>
            <a:r>
              <a:rPr lang="en-US" dirty="0"/>
              <a:t>Row-level security</a:t>
            </a:r>
          </a:p>
          <a:p>
            <a:r>
              <a:rPr lang="en-US" dirty="0"/>
              <a:t>Dynamic Data Masking</a:t>
            </a:r>
          </a:p>
          <a:p>
            <a:pPr marL="114300" indent="0">
              <a:buNone/>
            </a:pPr>
            <a:endParaRPr lang="en-US" dirty="0"/>
          </a:p>
          <a:p>
            <a:r>
              <a:rPr lang="en-US" dirty="0"/>
              <a:t>Authentication</a:t>
            </a:r>
          </a:p>
          <a:p>
            <a:pPr lvl="1"/>
            <a:r>
              <a:rPr lang="en-US" sz="2400" dirty="0"/>
              <a:t>SQL Authentication</a:t>
            </a:r>
          </a:p>
          <a:p>
            <a:pPr lvl="1"/>
            <a:r>
              <a:rPr lang="en-US" sz="2400" dirty="0"/>
              <a:t>Azure Active Directory Authentication</a:t>
            </a:r>
          </a:p>
          <a:p>
            <a:pPr lvl="1"/>
            <a:endParaRPr lang="en-US" sz="1700" dirty="0"/>
          </a:p>
          <a:p>
            <a:endParaRPr lang="en-US" sz="1700" dirty="0"/>
          </a:p>
        </p:txBody>
      </p:sp>
    </p:spTree>
    <p:extLst>
      <p:ext uri="{BB962C8B-B14F-4D97-AF65-F5344CB8AC3E}">
        <p14:creationId xmlns:p14="http://schemas.microsoft.com/office/powerpoint/2010/main" val="253855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122" name="Picture 2" descr="Hand, Palm, Rubber Band">
            <a:extLst>
              <a:ext uri="{FF2B5EF4-FFF2-40B4-BE49-F238E27FC236}">
                <a16:creationId xmlns:a16="http://schemas.microsoft.com/office/drawing/2014/main" id="{7E8F3995-BFF2-42A5-84EB-36911487F4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8" r="25205" b="3"/>
          <a:stretch/>
        </p:blipFill>
        <p:spPr bwMode="auto">
          <a:xfrm>
            <a:off x="680321" y="2133600"/>
            <a:ext cx="2692907" cy="359878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55CDD8-B2F8-437A-82EB-A8A575A4842B}"/>
              </a:ext>
            </a:extLst>
          </p:cNvPr>
          <p:cNvSpPr>
            <a:spLocks noGrp="1"/>
          </p:cNvSpPr>
          <p:nvPr>
            <p:ph type="title"/>
          </p:nvPr>
        </p:nvSpPr>
        <p:spPr>
          <a:xfrm>
            <a:off x="680321" y="753228"/>
            <a:ext cx="9613861" cy="1080938"/>
          </a:xfrm>
        </p:spPr>
        <p:txBody>
          <a:bodyPr>
            <a:normAutofit/>
          </a:bodyPr>
          <a:lstStyle/>
          <a:p>
            <a:r>
              <a:rPr lang="en-US"/>
              <a:t>Azure Virtual Machines </a:t>
            </a:r>
          </a:p>
        </p:txBody>
      </p:sp>
      <p:sp>
        <p:nvSpPr>
          <p:cNvPr id="7" name="Text Placeholder 2">
            <a:extLst>
              <a:ext uri="{FF2B5EF4-FFF2-40B4-BE49-F238E27FC236}">
                <a16:creationId xmlns:a16="http://schemas.microsoft.com/office/drawing/2014/main" id="{1BBFB7D2-479C-430E-BF80-28066BE8F470}"/>
              </a:ext>
            </a:extLst>
          </p:cNvPr>
          <p:cNvSpPr>
            <a:spLocks noGrp="1"/>
          </p:cNvSpPr>
          <p:nvPr>
            <p:ph idx="1"/>
          </p:nvPr>
        </p:nvSpPr>
        <p:spPr>
          <a:xfrm>
            <a:off x="3810000" y="2133600"/>
            <a:ext cx="8185728" cy="4724400"/>
          </a:xfrm>
        </p:spPr>
        <p:txBody>
          <a:bodyPr>
            <a:normAutofit/>
          </a:bodyPr>
          <a:lstStyle/>
          <a:p>
            <a:pPr marL="336080" lvl="2" indent="-336080"/>
            <a:r>
              <a:rPr lang="en-US" sz="2000" dirty="0"/>
              <a:t>VM hosted on Microsoft Azure Infrastructure (“IaaS”)</a:t>
            </a:r>
          </a:p>
          <a:p>
            <a:pPr marL="415403" lvl="2" indent="-251970"/>
            <a:r>
              <a:rPr lang="en-US" sz="2000" dirty="0"/>
              <a:t>Fast provisioning (~15 minutes).  Provision groups of servers with resource templates</a:t>
            </a:r>
          </a:p>
          <a:p>
            <a:pPr marL="415403" lvl="2" indent="-251970"/>
            <a:r>
              <a:rPr lang="en-US" sz="2000" dirty="0"/>
              <a:t>Accessible via RDP and </a:t>
            </a:r>
            <a:r>
              <a:rPr lang="en-US" sz="2000" dirty="0" err="1"/>
              <a:t>Powershell</a:t>
            </a:r>
            <a:endParaRPr lang="en-US" sz="2000" dirty="0"/>
          </a:p>
          <a:p>
            <a:pPr marL="437752" lvl="3"/>
            <a:endParaRPr lang="en-US" sz="2000" dirty="0"/>
          </a:p>
          <a:p>
            <a:pPr marL="336080" lvl="2" indent="-336080"/>
            <a:r>
              <a:rPr lang="en-US" sz="2000" dirty="0"/>
              <a:t>Pay per use</a:t>
            </a:r>
          </a:p>
          <a:p>
            <a:pPr marL="689723" lvl="3" indent="-251970">
              <a:buFont typeface="Arial" pitchFamily="34" charset="0"/>
              <a:buChar char="•"/>
            </a:pPr>
            <a:r>
              <a:rPr lang="en-US" sz="2000" dirty="0"/>
              <a:t>Per minute (only when running)</a:t>
            </a:r>
          </a:p>
          <a:p>
            <a:pPr marL="689723" lvl="3" indent="-251970">
              <a:buFont typeface="Arial" pitchFamily="34" charset="0"/>
              <a:buChar char="•"/>
            </a:pPr>
            <a:r>
              <a:rPr lang="en-US" sz="2000" dirty="0"/>
              <a:t>Cost depends on size and licensing</a:t>
            </a:r>
          </a:p>
          <a:p>
            <a:pPr marL="913777" lvl="4" indent="-251970">
              <a:buFont typeface="Arial" pitchFamily="34" charset="0"/>
              <a:buChar char="•"/>
            </a:pPr>
            <a:r>
              <a:rPr lang="en-US" sz="2000" dirty="0"/>
              <a:t>EA customers can use existing SQL licenses (BYOL)</a:t>
            </a:r>
          </a:p>
          <a:p>
            <a:pPr marL="689723" lvl="3" indent="-251970">
              <a:buFont typeface="Arial" pitchFamily="34" charset="0"/>
              <a:buChar char="•"/>
            </a:pPr>
            <a:r>
              <a:rPr lang="en-US" sz="2000" dirty="0"/>
              <a:t>Network: only outgoing (not incoming)</a:t>
            </a:r>
          </a:p>
          <a:p>
            <a:pPr marL="689723" lvl="3" indent="-251970">
              <a:buFont typeface="Arial" pitchFamily="34" charset="0"/>
              <a:buChar char="•"/>
            </a:pPr>
            <a:r>
              <a:rPr lang="en-US" sz="2000" dirty="0"/>
              <a:t>Storage: only used (not allocated)</a:t>
            </a:r>
          </a:p>
          <a:p>
            <a:pPr marL="437752" lvl="3"/>
            <a:endParaRPr lang="en-US" sz="2000" dirty="0"/>
          </a:p>
          <a:p>
            <a:pPr marL="336080" lvl="2" indent="-336080"/>
            <a:r>
              <a:rPr lang="en-US" sz="2000" dirty="0"/>
              <a:t>Elasticity</a:t>
            </a:r>
          </a:p>
          <a:p>
            <a:pPr marL="610400" lvl="3" indent="-336080"/>
            <a:r>
              <a:rPr lang="en-US" sz="2000" dirty="0"/>
              <a:t>Grow as needed</a:t>
            </a:r>
          </a:p>
        </p:txBody>
      </p:sp>
    </p:spTree>
    <p:extLst>
      <p:ext uri="{BB962C8B-B14F-4D97-AF65-F5344CB8AC3E}">
        <p14:creationId xmlns:p14="http://schemas.microsoft.com/office/powerpoint/2010/main" val="347861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3EBA28AC-37AD-4894-8D67-7FDD7F225C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6">
            <a:extLst>
              <a:ext uri="{FF2B5EF4-FFF2-40B4-BE49-F238E27FC236}">
                <a16:creationId xmlns:a16="http://schemas.microsoft.com/office/drawing/2014/main" id="{1B843E16-AE20-48A1-81A0-0363DDF343E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8" name="Rectangle 18">
            <a:extLst>
              <a:ext uri="{FF2B5EF4-FFF2-40B4-BE49-F238E27FC236}">
                <a16:creationId xmlns:a16="http://schemas.microsoft.com/office/drawing/2014/main" id="{19ED93D7-F0B4-402C-A7DC-EB5E44F84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09D4B417-C481-4690-8D44-A579114A5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a:extLst>
              <a:ext uri="{FF2B5EF4-FFF2-40B4-BE49-F238E27FC236}">
                <a16:creationId xmlns:a16="http://schemas.microsoft.com/office/drawing/2014/main" id="{997A4C60-39FA-4152-B181-3DB1299F310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25" name="Rectangle 24">
            <a:extLst>
              <a:ext uri="{FF2B5EF4-FFF2-40B4-BE49-F238E27FC236}">
                <a16:creationId xmlns:a16="http://schemas.microsoft.com/office/drawing/2014/main" id="{567D5365-F2DF-4B45-84FB-3BCD5BFA79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88844"/>
            <a:ext cx="2687741" cy="350683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CC23-4B68-4BC0-92BA-311848FAF2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3108997"/>
            <a:ext cx="2220800" cy="3219666"/>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CF4034-9448-4DF2-93B4-DC4FEA0B4CA8}"/>
              </a:ext>
            </a:extLst>
          </p:cNvPr>
          <p:cNvPicPr>
            <a:picLocks noChangeAspect="1"/>
          </p:cNvPicPr>
          <p:nvPr/>
        </p:nvPicPr>
        <p:blipFill>
          <a:blip r:embed="rId5"/>
          <a:stretch>
            <a:fillRect/>
          </a:stretch>
        </p:blipFill>
        <p:spPr>
          <a:xfrm>
            <a:off x="6957976" y="633592"/>
            <a:ext cx="2054866" cy="3217333"/>
          </a:xfrm>
          <a:prstGeom prst="rect">
            <a:avLst/>
          </a:prstGeom>
        </p:spPr>
      </p:pic>
      <p:pic>
        <p:nvPicPr>
          <p:cNvPr id="6" name="Picture 5">
            <a:extLst>
              <a:ext uri="{FF2B5EF4-FFF2-40B4-BE49-F238E27FC236}">
                <a16:creationId xmlns:a16="http://schemas.microsoft.com/office/drawing/2014/main" id="{33FC235E-9218-4B38-A5A5-896951F4D85C}"/>
              </a:ext>
            </a:extLst>
          </p:cNvPr>
          <p:cNvPicPr>
            <a:picLocks noChangeAspect="1"/>
          </p:cNvPicPr>
          <p:nvPr/>
        </p:nvPicPr>
        <p:blipFill>
          <a:blip r:embed="rId6"/>
          <a:stretch>
            <a:fillRect/>
          </a:stretch>
        </p:blipFill>
        <p:spPr>
          <a:xfrm>
            <a:off x="9666145" y="3278070"/>
            <a:ext cx="1849946" cy="2896487"/>
          </a:xfrm>
          <a:prstGeom prst="rect">
            <a:avLst/>
          </a:prstGeom>
        </p:spPr>
      </p:pic>
      <p:sp>
        <p:nvSpPr>
          <p:cNvPr id="29" name="Rectangle 28">
            <a:extLst>
              <a:ext uri="{FF2B5EF4-FFF2-40B4-BE49-F238E27FC236}">
                <a16:creationId xmlns:a16="http://schemas.microsoft.com/office/drawing/2014/main" id="{F2911CD3-584F-4FE9-844F-8BEE82CC43C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164748"/>
            <a:ext cx="2687741" cy="2163915"/>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C0E55A-C6BA-4DF0-8493-8AD61856AD0C}"/>
              </a:ext>
            </a:extLst>
          </p:cNvPr>
          <p:cNvPicPr>
            <a:picLocks noChangeAspect="1"/>
          </p:cNvPicPr>
          <p:nvPr/>
        </p:nvPicPr>
        <p:blipFill>
          <a:blip r:embed="rId7"/>
          <a:stretch>
            <a:fillRect/>
          </a:stretch>
        </p:blipFill>
        <p:spPr>
          <a:xfrm>
            <a:off x="7395572" y="4327522"/>
            <a:ext cx="1179675" cy="1847035"/>
          </a:xfrm>
          <a:prstGeom prst="rect">
            <a:avLst/>
          </a:prstGeom>
        </p:spPr>
      </p:pic>
      <p:sp>
        <p:nvSpPr>
          <p:cNvPr id="31" name="Rectangle 30">
            <a:extLst>
              <a:ext uri="{FF2B5EF4-FFF2-40B4-BE49-F238E27FC236}">
                <a16:creationId xmlns:a16="http://schemas.microsoft.com/office/drawing/2014/main" id="{4D283E39-8D35-4861-A887-26D29829651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488845"/>
            <a:ext cx="2220800" cy="2437588"/>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C7C65C-D918-4824-AC6E-FBD906E49EF9}"/>
              </a:ext>
            </a:extLst>
          </p:cNvPr>
          <p:cNvPicPr>
            <a:picLocks noChangeAspect="1"/>
          </p:cNvPicPr>
          <p:nvPr/>
        </p:nvPicPr>
        <p:blipFill>
          <a:blip r:embed="rId8"/>
          <a:stretch>
            <a:fillRect/>
          </a:stretch>
        </p:blipFill>
        <p:spPr>
          <a:xfrm>
            <a:off x="9913542" y="633593"/>
            <a:ext cx="1359526" cy="2128630"/>
          </a:xfrm>
          <a:prstGeom prst="rect">
            <a:avLst/>
          </a:prstGeom>
        </p:spPr>
      </p:pic>
      <p:sp>
        <p:nvSpPr>
          <p:cNvPr id="10" name="Title 1">
            <a:extLst>
              <a:ext uri="{FF2B5EF4-FFF2-40B4-BE49-F238E27FC236}">
                <a16:creationId xmlns:a16="http://schemas.microsoft.com/office/drawing/2014/main" id="{422755DA-4440-4FAB-821D-E4D952525667}"/>
              </a:ext>
            </a:extLst>
          </p:cNvPr>
          <p:cNvSpPr>
            <a:spLocks noGrp="1"/>
          </p:cNvSpPr>
          <p:nvPr>
            <p:ph type="title"/>
          </p:nvPr>
        </p:nvSpPr>
        <p:spPr>
          <a:xfrm>
            <a:off x="680321" y="753228"/>
            <a:ext cx="5584677" cy="1080938"/>
          </a:xfrm>
        </p:spPr>
        <p:txBody>
          <a:bodyPr vert="horz" lIns="91440" tIns="45720" rIns="91440" bIns="45720" rtlCol="0" anchor="ctr">
            <a:normAutofit/>
          </a:bodyPr>
          <a:lstStyle/>
          <a:p>
            <a:r>
              <a:rPr lang="en-US" dirty="0"/>
              <a:t>Azure Virtual Machines </a:t>
            </a:r>
          </a:p>
        </p:txBody>
      </p:sp>
      <p:sp>
        <p:nvSpPr>
          <p:cNvPr id="5" name="Content Placeholder 2">
            <a:extLst>
              <a:ext uri="{FF2B5EF4-FFF2-40B4-BE49-F238E27FC236}">
                <a16:creationId xmlns:a16="http://schemas.microsoft.com/office/drawing/2014/main" id="{24235E10-E246-476B-8997-34612C959B93}"/>
              </a:ext>
            </a:extLst>
          </p:cNvPr>
          <p:cNvSpPr txBox="1">
            <a:spLocks/>
          </p:cNvSpPr>
          <p:nvPr/>
        </p:nvSpPr>
        <p:spPr>
          <a:xfrm>
            <a:off x="381001" y="2336872"/>
            <a:ext cx="5404164" cy="436872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fontAlgn="auto">
              <a:lnSpc>
                <a:spcPct val="90000"/>
              </a:lnSpc>
              <a:spcAft>
                <a:spcPts val="0"/>
              </a:spcAft>
            </a:pPr>
            <a:r>
              <a:rPr lang="en-US" sz="2800" dirty="0"/>
              <a:t>VM size determines compute capacity</a:t>
            </a:r>
          </a:p>
          <a:p>
            <a:pPr lvl="1" fontAlgn="auto">
              <a:lnSpc>
                <a:spcPct val="90000"/>
              </a:lnSpc>
              <a:spcAft>
                <a:spcPts val="0"/>
              </a:spcAft>
            </a:pPr>
            <a:r>
              <a:rPr lang="en-US" sz="2800" dirty="0"/>
              <a:t># of cores, RAM, # of disks, local SSD</a:t>
            </a:r>
          </a:p>
          <a:p>
            <a:pPr fontAlgn="auto">
              <a:lnSpc>
                <a:spcPct val="90000"/>
              </a:lnSpc>
              <a:spcAft>
                <a:spcPts val="0"/>
              </a:spcAft>
            </a:pPr>
            <a:endParaRPr lang="en-US" sz="2800" dirty="0"/>
          </a:p>
          <a:p>
            <a:pPr fontAlgn="auto">
              <a:lnSpc>
                <a:spcPct val="90000"/>
              </a:lnSpc>
              <a:spcAft>
                <a:spcPts val="0"/>
              </a:spcAft>
            </a:pPr>
            <a:r>
              <a:rPr lang="en-US" sz="2800" dirty="0"/>
              <a:t>VM size determines features</a:t>
            </a:r>
          </a:p>
          <a:p>
            <a:pPr lvl="1" fontAlgn="auto">
              <a:lnSpc>
                <a:spcPct val="90000"/>
              </a:lnSpc>
              <a:spcAft>
                <a:spcPts val="0"/>
              </a:spcAft>
            </a:pPr>
            <a:r>
              <a:rPr lang="en-US" sz="2800" dirty="0"/>
              <a:t>Auto-scale, load balancing, RDMA, Premium storage support</a:t>
            </a:r>
          </a:p>
          <a:p>
            <a:pPr lvl="1" fontAlgn="auto">
              <a:lnSpc>
                <a:spcPct val="90000"/>
              </a:lnSpc>
              <a:spcAft>
                <a:spcPts val="0"/>
              </a:spcAft>
            </a:pPr>
            <a:endParaRPr lang="en-US" dirty="0"/>
          </a:p>
        </p:txBody>
      </p:sp>
    </p:spTree>
    <p:extLst>
      <p:ext uri="{BB962C8B-B14F-4D97-AF65-F5344CB8AC3E}">
        <p14:creationId xmlns:p14="http://schemas.microsoft.com/office/powerpoint/2010/main" val="41806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26" name="Picture 2" descr="DTU scaling">
            <a:extLst>
              <a:ext uri="{FF2B5EF4-FFF2-40B4-BE49-F238E27FC236}">
                <a16:creationId xmlns:a16="http://schemas.microsoft.com/office/drawing/2014/main" id="{A07AF7F3-ACD1-43DC-891F-113E69109C7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3431" r="12401" b="-1"/>
          <a:stretch>
            <a:fillRect/>
          </a:stretch>
        </p:blipFill>
        <p:spPr bwMode="auto">
          <a:xfrm>
            <a:off x="5105400" y="2112976"/>
            <a:ext cx="6547105" cy="3813688"/>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D490A6-37D7-40EA-ABB5-57104D115950}"/>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SQL DB</a:t>
            </a:r>
            <a:endParaRPr lang="en-US" dirty="0"/>
          </a:p>
        </p:txBody>
      </p:sp>
      <p:sp>
        <p:nvSpPr>
          <p:cNvPr id="4" name="TextBox 3">
            <a:extLst>
              <a:ext uri="{FF2B5EF4-FFF2-40B4-BE49-F238E27FC236}">
                <a16:creationId xmlns:a16="http://schemas.microsoft.com/office/drawing/2014/main" id="{A73811EF-0C7A-4425-AA6D-47B3C9E347E5}"/>
              </a:ext>
            </a:extLst>
          </p:cNvPr>
          <p:cNvSpPr txBox="1"/>
          <p:nvPr/>
        </p:nvSpPr>
        <p:spPr>
          <a:xfrm>
            <a:off x="228600" y="2117738"/>
            <a:ext cx="4724400" cy="451166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800" dirty="0"/>
              <a:t>Just a database in the cloud</a:t>
            </a:r>
          </a:p>
          <a:p>
            <a:pPr marL="285750" indent="-228600" defTabSz="914400">
              <a:lnSpc>
                <a:spcPct val="90000"/>
              </a:lnSpc>
              <a:spcAft>
                <a:spcPts val="600"/>
              </a:spcAft>
              <a:buFont typeface="Arial" panose="020B0604020202020204" pitchFamily="34" charset="0"/>
              <a:buChar char="•"/>
            </a:pPr>
            <a:r>
              <a:rPr lang="en-US" sz="2800" dirty="0"/>
              <a:t>Sized differently than VMs</a:t>
            </a:r>
          </a:p>
          <a:p>
            <a:pPr marL="742950" lvl="1" indent="-228600" defTabSz="914400">
              <a:lnSpc>
                <a:spcPct val="90000"/>
              </a:lnSpc>
              <a:spcAft>
                <a:spcPts val="600"/>
              </a:spcAft>
              <a:buFont typeface="Arial" panose="020B0604020202020204" pitchFamily="34" charset="0"/>
              <a:buChar char="•"/>
            </a:pPr>
            <a:r>
              <a:rPr lang="en-US" sz="2800" dirty="0"/>
              <a:t>Different Size Labels</a:t>
            </a:r>
          </a:p>
          <a:p>
            <a:pPr marL="742950" lvl="1" indent="-228600" defTabSz="914400">
              <a:lnSpc>
                <a:spcPct val="90000"/>
              </a:lnSpc>
              <a:spcAft>
                <a:spcPts val="600"/>
              </a:spcAft>
              <a:buFont typeface="Arial" panose="020B0604020202020204" pitchFamily="34" charset="0"/>
              <a:buChar char="•"/>
            </a:pPr>
            <a:r>
              <a:rPr lang="en-US" sz="2800" dirty="0"/>
              <a:t>Database Transaction Unit (DTU)</a:t>
            </a:r>
          </a:p>
          <a:p>
            <a:pPr marL="742950" lvl="1" indent="-228600" defTabSz="914400">
              <a:lnSpc>
                <a:spcPct val="90000"/>
              </a:lnSpc>
              <a:spcAft>
                <a:spcPts val="600"/>
              </a:spcAft>
              <a:buFont typeface="Arial" panose="020B0604020202020204" pitchFamily="34" charset="0"/>
              <a:buChar char="•"/>
            </a:pPr>
            <a:r>
              <a:rPr lang="en-US" sz="2800" dirty="0">
                <a:hlinkClick r:id="rId4"/>
              </a:rPr>
              <a:t>https://sqlperformance.com/2017/03/azure/what-the-heck-is-a-dtu</a:t>
            </a:r>
            <a:endParaRPr lang="en-US" sz="2800" dirty="0"/>
          </a:p>
          <a:p>
            <a:pPr marL="742950" lvl="1" indent="-228600" defTabSz="914400">
              <a:lnSpc>
                <a:spcPct val="90000"/>
              </a:lnSpc>
              <a:spcAft>
                <a:spcPts val="600"/>
              </a:spcAft>
              <a:buFont typeface="Arial" panose="020B0604020202020204" pitchFamily="34" charset="0"/>
              <a:buChar char="•"/>
            </a:pPr>
            <a:r>
              <a:rPr lang="en-US" sz="2800" dirty="0" err="1"/>
              <a:t>Vcore</a:t>
            </a:r>
            <a:r>
              <a:rPr lang="en-US" sz="2800" dirty="0"/>
              <a:t> licensing</a:t>
            </a:r>
          </a:p>
          <a:p>
            <a:pPr marL="285750" indent="-228600" defTabSz="914400">
              <a:lnSpc>
                <a:spcPct val="90000"/>
              </a:lnSpc>
              <a:spcAft>
                <a:spcPts val="600"/>
              </a:spcAft>
              <a:buFont typeface="Arial" panose="020B0604020202020204" pitchFamily="34" charset="0"/>
              <a:buChar char="•"/>
            </a:pPr>
            <a:endParaRPr lang="en-US" dirty="0"/>
          </a:p>
          <a:p>
            <a:pPr lvl="2" indent="-228600" defTabSz="914400">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E6E01ED-0BB8-4DAB-A512-B29FB4CF60C7}"/>
              </a:ext>
            </a:extLst>
          </p:cNvPr>
          <p:cNvPicPr>
            <a:picLocks noChangeAspect="1"/>
          </p:cNvPicPr>
          <p:nvPr/>
        </p:nvPicPr>
        <p:blipFill>
          <a:blip r:embed="rId5"/>
          <a:stretch>
            <a:fillRect/>
          </a:stretch>
        </p:blipFill>
        <p:spPr>
          <a:xfrm>
            <a:off x="5072062" y="5998038"/>
            <a:ext cx="6096528" cy="506012"/>
          </a:xfrm>
          <a:prstGeom prst="rect">
            <a:avLst/>
          </a:prstGeom>
        </p:spPr>
      </p:pic>
    </p:spTree>
    <p:extLst>
      <p:ext uri="{BB962C8B-B14F-4D97-AF65-F5344CB8AC3E}">
        <p14:creationId xmlns:p14="http://schemas.microsoft.com/office/powerpoint/2010/main" val="88869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6023-65F3-4159-B834-A783C961B5F7}"/>
              </a:ext>
            </a:extLst>
          </p:cNvPr>
          <p:cNvSpPr>
            <a:spLocks noGrp="1"/>
          </p:cNvSpPr>
          <p:nvPr>
            <p:ph type="title"/>
          </p:nvPr>
        </p:nvSpPr>
        <p:spPr>
          <a:xfrm>
            <a:off x="680321" y="753228"/>
            <a:ext cx="9613861" cy="1080938"/>
          </a:xfrm>
        </p:spPr>
        <p:txBody>
          <a:bodyPr>
            <a:normAutofit/>
          </a:bodyPr>
          <a:lstStyle/>
          <a:p>
            <a:r>
              <a:rPr lang="en-US"/>
              <a:t>SQL DB</a:t>
            </a:r>
            <a:endParaRPr lang="en-US" dirty="0"/>
          </a:p>
        </p:txBody>
      </p:sp>
      <p:graphicFrame>
        <p:nvGraphicFramePr>
          <p:cNvPr id="5" name="Content Placeholder 2">
            <a:extLst>
              <a:ext uri="{FF2B5EF4-FFF2-40B4-BE49-F238E27FC236}">
                <a16:creationId xmlns:a16="http://schemas.microsoft.com/office/drawing/2014/main" id="{A8656C0D-D69C-448B-ADBF-BC60C07DC5EF}"/>
              </a:ext>
            </a:extLst>
          </p:cNvPr>
          <p:cNvGraphicFramePr>
            <a:graphicFrameLocks noGrp="1"/>
          </p:cNvGraphicFramePr>
          <p:nvPr>
            <p:ph idx="1"/>
            <p:extLst>
              <p:ext uri="{D42A27DB-BD31-4B8C-83A1-F6EECF244321}">
                <p14:modId xmlns:p14="http://schemas.microsoft.com/office/powerpoint/2010/main" val="3502600382"/>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35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2"/>
          <a:stretch>
            <a:fillRect/>
          </a:stretch>
        </p:blipFill>
        <p:spPr>
          <a:xfrm>
            <a:off x="6934200" y="2667000"/>
            <a:ext cx="4198182" cy="3064672"/>
          </a:xfrm>
          <a:prstGeom prst="rect">
            <a:avLst/>
          </a:prstGeom>
          <a:ln>
            <a:noFill/>
          </a:ln>
          <a:effectLst>
            <a:outerShdw blurRad="76200" dist="63500" dir="5040000" algn="tl" rotWithShape="0">
              <a:srgbClr val="000000">
                <a:alpha val="41000"/>
              </a:srgbClr>
            </a:outerShdw>
          </a:effectLst>
        </p:spPr>
      </p:pic>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9613861" cy="1080938"/>
          </a:xfrm>
        </p:spPr>
        <p:txBody>
          <a:bodyPr>
            <a:normAutofit/>
          </a:bodyPr>
          <a:lstStyle/>
          <a:p>
            <a:r>
              <a:rPr lang="en-US"/>
              <a:t>Who Am I?</a:t>
            </a:r>
            <a:endParaRPr lang="en-US" dirty="0"/>
          </a:p>
        </p:txBody>
      </p:sp>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457200" y="2057400"/>
            <a:ext cx="5410200" cy="4571999"/>
          </a:xfrm>
        </p:spPr>
        <p:txBody>
          <a:bodyPr>
            <a:normAutofit/>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spTree>
    <p:extLst>
      <p:ext uri="{BB962C8B-B14F-4D97-AF65-F5344CB8AC3E}">
        <p14:creationId xmlns:p14="http://schemas.microsoft.com/office/powerpoint/2010/main" val="9211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B2A7-CE16-4238-9A52-441287D3FD38}"/>
              </a:ext>
            </a:extLst>
          </p:cNvPr>
          <p:cNvSpPr>
            <a:spLocks noGrp="1"/>
          </p:cNvSpPr>
          <p:nvPr>
            <p:ph type="title"/>
          </p:nvPr>
        </p:nvSpPr>
        <p:spPr/>
        <p:txBody>
          <a:bodyPr/>
          <a:lstStyle/>
          <a:p>
            <a:r>
              <a:rPr lang="en-US" dirty="0"/>
              <a:t>SQL DB</a:t>
            </a:r>
          </a:p>
        </p:txBody>
      </p:sp>
      <p:pic>
        <p:nvPicPr>
          <p:cNvPr id="6" name="Content Placeholder 3">
            <a:extLst>
              <a:ext uri="{FF2B5EF4-FFF2-40B4-BE49-F238E27FC236}">
                <a16:creationId xmlns:a16="http://schemas.microsoft.com/office/drawing/2014/main" id="{5D153A80-11E1-4FAE-A86B-485113F416E1}"/>
              </a:ext>
            </a:extLst>
          </p:cNvPr>
          <p:cNvPicPr>
            <a:picLocks noGrp="1" noChangeAspect="1"/>
          </p:cNvPicPr>
          <p:nvPr>
            <p:ph idx="1"/>
          </p:nvPr>
        </p:nvPicPr>
        <p:blipFill>
          <a:blip r:embed="rId3"/>
          <a:stretch>
            <a:fillRect/>
          </a:stretch>
        </p:blipFill>
        <p:spPr>
          <a:xfrm>
            <a:off x="1371600" y="1764932"/>
            <a:ext cx="10656164" cy="4840972"/>
          </a:xfrm>
          <a:prstGeom prst="rect">
            <a:avLst/>
          </a:prstGeom>
        </p:spPr>
      </p:pic>
    </p:spTree>
    <p:extLst>
      <p:ext uri="{BB962C8B-B14F-4D97-AF65-F5344CB8AC3E}">
        <p14:creationId xmlns:p14="http://schemas.microsoft.com/office/powerpoint/2010/main" val="344896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7" name="Picture 136">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9" name="Picture 138">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41" name="Rectangle 140">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5" name="Group 144">
            <a:extLst>
              <a:ext uri="{FF2B5EF4-FFF2-40B4-BE49-F238E27FC236}">
                <a16:creationId xmlns:a16="http://schemas.microsoft.com/office/drawing/2014/main" id="{730A2E4A-4E1D-41B9-AA0B-34724A7D97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6" name="Rectangle 145">
              <a:extLst>
                <a:ext uri="{FF2B5EF4-FFF2-40B4-BE49-F238E27FC236}">
                  <a16:creationId xmlns:a16="http://schemas.microsoft.com/office/drawing/2014/main" id="{2F1C8607-2E83-4D84-B3BB-7D9A6161A33E}"/>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a:extLst>
                <a:ext uri="{FF2B5EF4-FFF2-40B4-BE49-F238E27FC236}">
                  <a16:creationId xmlns:a16="http://schemas.microsoft.com/office/drawing/2014/main" id="{15AE8AB0-75CD-4FBB-B35D-77407AE7AD99}"/>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49" name="Rectangle 148">
            <a:extLst>
              <a:ext uri="{FF2B5EF4-FFF2-40B4-BE49-F238E27FC236}">
                <a16:creationId xmlns:a16="http://schemas.microsoft.com/office/drawing/2014/main" id="{149874F5-DD96-463A-8A6B-232E65C3A8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1" name="Rectangle 150">
            <a:extLst>
              <a:ext uri="{FF2B5EF4-FFF2-40B4-BE49-F238E27FC236}">
                <a16:creationId xmlns:a16="http://schemas.microsoft.com/office/drawing/2014/main" id="{DD5B5202-786F-43FD-ADAD-FD113DFBFA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3" name="Rectangle 152">
            <a:extLst>
              <a:ext uri="{FF2B5EF4-FFF2-40B4-BE49-F238E27FC236}">
                <a16:creationId xmlns:a16="http://schemas.microsoft.com/office/drawing/2014/main" id="{67D48E48-6BD6-4E10-B72C-8284B9A123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B048786-CC85-4387-9F6F-160EBBACBA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ey features">
            <a:extLst>
              <a:ext uri="{FF2B5EF4-FFF2-40B4-BE49-F238E27FC236}">
                <a16:creationId xmlns:a16="http://schemas.microsoft.com/office/drawing/2014/main" id="{9D62DFED-7209-4D01-B49C-B52095529D4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6049" b="24118"/>
          <a:stretch/>
        </p:blipFill>
        <p:spPr bwMode="auto">
          <a:xfrm>
            <a:off x="242147" y="374631"/>
            <a:ext cx="11701354" cy="386821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083524-9E1C-47A0-B6EC-6DB369346D3F}"/>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t>Managed Instances (MI)	</a:t>
            </a:r>
          </a:p>
        </p:txBody>
      </p:sp>
    </p:spTree>
    <p:extLst>
      <p:ext uri="{BB962C8B-B14F-4D97-AF65-F5344CB8AC3E}">
        <p14:creationId xmlns:p14="http://schemas.microsoft.com/office/powerpoint/2010/main" val="428475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7" name="Picture 7">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9">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0" name="Picture 11">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1" name="Rectangle 13">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17">
            <a:extLst>
              <a:ext uri="{FF2B5EF4-FFF2-40B4-BE49-F238E27FC236}">
                <a16:creationId xmlns:a16="http://schemas.microsoft.com/office/drawing/2014/main" id="{730A2E4A-4E1D-41B9-AA0B-34724A7D97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9" name="Rectangle 18">
              <a:extLst>
                <a:ext uri="{FF2B5EF4-FFF2-40B4-BE49-F238E27FC236}">
                  <a16:creationId xmlns:a16="http://schemas.microsoft.com/office/drawing/2014/main" id="{2F1C8607-2E83-4D84-B3BB-7D9A6161A33E}"/>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9">
              <a:extLst>
                <a:ext uri="{FF2B5EF4-FFF2-40B4-BE49-F238E27FC236}">
                  <a16:creationId xmlns:a16="http://schemas.microsoft.com/office/drawing/2014/main" id="{15AE8AB0-75CD-4FBB-B35D-77407AE7AD99}"/>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5" name="Rectangle 21">
            <a:extLst>
              <a:ext uri="{FF2B5EF4-FFF2-40B4-BE49-F238E27FC236}">
                <a16:creationId xmlns:a16="http://schemas.microsoft.com/office/drawing/2014/main" id="{149874F5-DD96-463A-8A6B-232E65C3A8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3">
            <a:extLst>
              <a:ext uri="{FF2B5EF4-FFF2-40B4-BE49-F238E27FC236}">
                <a16:creationId xmlns:a16="http://schemas.microsoft.com/office/drawing/2014/main" id="{DD5B5202-786F-43FD-ADAD-FD113DFBFA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67D48E48-6BD6-4E10-B72C-8284B9A123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B048786-CC85-4387-9F6F-160EBBACBA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7F000A-8A6B-4737-9092-3F08DF1B5139}"/>
              </a:ext>
            </a:extLst>
          </p:cNvPr>
          <p:cNvPicPr>
            <a:picLocks noChangeAspect="1"/>
          </p:cNvPicPr>
          <p:nvPr/>
        </p:nvPicPr>
        <p:blipFill rotWithShape="1">
          <a:blip r:embed="rId7"/>
          <a:srcRect b="11254"/>
          <a:stretch/>
        </p:blipFill>
        <p:spPr>
          <a:xfrm>
            <a:off x="139745" y="304800"/>
            <a:ext cx="11935462" cy="3945610"/>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48207963-2182-4CED-9218-6EAB73A58C88}"/>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t>It really looks like…</a:t>
            </a:r>
          </a:p>
        </p:txBody>
      </p:sp>
    </p:spTree>
    <p:extLst>
      <p:ext uri="{BB962C8B-B14F-4D97-AF65-F5344CB8AC3E}">
        <p14:creationId xmlns:p14="http://schemas.microsoft.com/office/powerpoint/2010/main" val="365633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F4C4EC7A-4DB4-47D8-8261-4628B8150696}"/>
              </a:ext>
            </a:extLst>
          </p:cNvPr>
          <p:cNvPicPr>
            <a:picLocks noChangeAspect="1"/>
          </p:cNvPicPr>
          <p:nvPr/>
        </p:nvPicPr>
        <p:blipFill rotWithShape="1">
          <a:blip r:embed="rId3"/>
          <a:srcRect r="13047" b="2"/>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4" name="Picture 3">
            <a:extLst>
              <a:ext uri="{FF2B5EF4-FFF2-40B4-BE49-F238E27FC236}">
                <a16:creationId xmlns:a16="http://schemas.microsoft.com/office/drawing/2014/main" id="{9DABB2C7-5A2E-4BF4-B984-8A009268DFF6}"/>
              </a:ext>
            </a:extLst>
          </p:cNvPr>
          <p:cNvPicPr>
            <a:picLocks noChangeAspect="1"/>
          </p:cNvPicPr>
          <p:nvPr/>
        </p:nvPicPr>
        <p:blipFill rotWithShape="1">
          <a:blip r:embed="rId4"/>
          <a:srcRect t="28204" b="30525"/>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
        <p:nvSpPr>
          <p:cNvPr id="15" name="Rectangle 14">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1D85AE4A-3D17-4714-9EC9-1D31C492EEE8}"/>
              </a:ext>
            </a:extLst>
          </p:cNvPr>
          <p:cNvSpPr>
            <a:spLocks noGrp="1"/>
          </p:cNvSpPr>
          <p:nvPr>
            <p:ph type="title"/>
          </p:nvPr>
        </p:nvSpPr>
        <p:spPr>
          <a:xfrm>
            <a:off x="680321" y="753228"/>
            <a:ext cx="5632247" cy="1080938"/>
          </a:xfrm>
        </p:spPr>
        <p:txBody>
          <a:bodyPr>
            <a:normAutofit/>
          </a:bodyPr>
          <a:lstStyle/>
          <a:p>
            <a:r>
              <a:rPr lang="en-US" dirty="0"/>
              <a:t>Command Line</a:t>
            </a:r>
          </a:p>
        </p:txBody>
      </p:sp>
      <p:sp>
        <p:nvSpPr>
          <p:cNvPr id="3" name="Content Placeholder 2">
            <a:extLst>
              <a:ext uri="{FF2B5EF4-FFF2-40B4-BE49-F238E27FC236}">
                <a16:creationId xmlns:a16="http://schemas.microsoft.com/office/drawing/2014/main" id="{30964A84-0257-4C21-B0C6-74B88CC7142C}"/>
              </a:ext>
            </a:extLst>
          </p:cNvPr>
          <p:cNvSpPr>
            <a:spLocks noGrp="1"/>
          </p:cNvSpPr>
          <p:nvPr>
            <p:ph idx="1"/>
          </p:nvPr>
        </p:nvSpPr>
        <p:spPr>
          <a:xfrm>
            <a:off x="680322" y="2336873"/>
            <a:ext cx="5632246" cy="3599316"/>
          </a:xfrm>
        </p:spPr>
        <p:txBody>
          <a:bodyPr>
            <a:normAutofit/>
          </a:bodyPr>
          <a:lstStyle/>
          <a:p>
            <a:r>
              <a:rPr lang="en-US" sz="3600" dirty="0" err="1"/>
              <a:t>Powershell</a:t>
            </a:r>
            <a:endParaRPr lang="en-US" sz="3600" dirty="0"/>
          </a:p>
          <a:p>
            <a:pPr lvl="1"/>
            <a:r>
              <a:rPr lang="en-US" sz="3600" dirty="0"/>
              <a:t>Locally</a:t>
            </a:r>
          </a:p>
          <a:p>
            <a:pPr lvl="1"/>
            <a:r>
              <a:rPr lang="en-US" sz="3600" dirty="0"/>
              <a:t>Azure </a:t>
            </a:r>
            <a:r>
              <a:rPr lang="en-US" sz="3600" dirty="0" err="1"/>
              <a:t>Powershell</a:t>
            </a:r>
            <a:r>
              <a:rPr lang="en-US" sz="3600" dirty="0"/>
              <a:t> (Cloud Shell)</a:t>
            </a:r>
          </a:p>
          <a:p>
            <a:r>
              <a:rPr lang="en-US" sz="3600" dirty="0"/>
              <a:t>Azure Command Line Interface (CLI)</a:t>
            </a:r>
          </a:p>
        </p:txBody>
      </p:sp>
    </p:spTree>
    <p:extLst>
      <p:ext uri="{BB962C8B-B14F-4D97-AF65-F5344CB8AC3E}">
        <p14:creationId xmlns:p14="http://schemas.microsoft.com/office/powerpoint/2010/main" val="2087481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4055289-E0C6-4BD3-83C1-D3C3059323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quest a Demo">
            <a:extLst>
              <a:ext uri="{FF2B5EF4-FFF2-40B4-BE49-F238E27FC236}">
                <a16:creationId xmlns:a16="http://schemas.microsoft.com/office/drawing/2014/main" id="{BD3456C4-E54E-46C7-A9FB-E123EA201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4" b="23048"/>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D0E302E-D9CD-4301-A67C-2F0F43791D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CA457133-9802-4229-B919-FF91AE235CC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7" name="Picture 76">
            <a:extLst>
              <a:ext uri="{FF2B5EF4-FFF2-40B4-BE49-F238E27FC236}">
                <a16:creationId xmlns:a16="http://schemas.microsoft.com/office/drawing/2014/main" id="{74CBD692-4D03-4764-98E3-F9578385786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9" name="Rectangle 78">
            <a:extLst>
              <a:ext uri="{FF2B5EF4-FFF2-40B4-BE49-F238E27FC236}">
                <a16:creationId xmlns:a16="http://schemas.microsoft.com/office/drawing/2014/main" id="{35174CBE-3C8C-4936-BADC-26BFB4F07F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932BC668-4D51-4090-89E3-5613B832E4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822996-EE22-4D12-B939-FD7AC073DBDB}"/>
              </a:ext>
            </a:extLst>
          </p:cNvPr>
          <p:cNvSpPr>
            <a:spLocks noGrp="1"/>
          </p:cNvSpPr>
          <p:nvPr>
            <p:ph type="title"/>
          </p:nvPr>
        </p:nvSpPr>
        <p:spPr>
          <a:xfrm>
            <a:off x="680321" y="753228"/>
            <a:ext cx="9613861" cy="1080938"/>
          </a:xfrm>
        </p:spPr>
        <p:txBody>
          <a:bodyPr>
            <a:normAutofit/>
          </a:bodyPr>
          <a:lstStyle/>
          <a:p>
            <a:r>
              <a:rPr lang="en-US" dirty="0"/>
              <a:t>Demo</a:t>
            </a:r>
          </a:p>
        </p:txBody>
      </p:sp>
      <p:sp>
        <p:nvSpPr>
          <p:cNvPr id="3" name="Content Placeholder 2">
            <a:extLst>
              <a:ext uri="{FF2B5EF4-FFF2-40B4-BE49-F238E27FC236}">
                <a16:creationId xmlns:a16="http://schemas.microsoft.com/office/drawing/2014/main" id="{1FFAB8E1-DA92-4605-B1CD-46BC1119A1C3}"/>
              </a:ext>
            </a:extLst>
          </p:cNvPr>
          <p:cNvSpPr>
            <a:spLocks noGrp="1"/>
          </p:cNvSpPr>
          <p:nvPr>
            <p:ph idx="1"/>
          </p:nvPr>
        </p:nvSpPr>
        <p:spPr>
          <a:xfrm>
            <a:off x="680321" y="2336873"/>
            <a:ext cx="9613861" cy="3395060"/>
          </a:xfrm>
        </p:spPr>
        <p:txBody>
          <a:bodyPr anchor="ctr">
            <a:normAutofit/>
          </a:bodyPr>
          <a:lstStyle/>
          <a:p>
            <a:r>
              <a:rPr lang="en-US" sz="2000"/>
              <a:t>Configuring a virtual machine (VM)</a:t>
            </a:r>
          </a:p>
          <a:p>
            <a:r>
              <a:rPr lang="en-US" sz="2000"/>
              <a:t>Configuring SQL DB</a:t>
            </a:r>
          </a:p>
          <a:p>
            <a:r>
              <a:rPr lang="en-US" sz="2000"/>
              <a:t>Powershell/Azure CLI</a:t>
            </a:r>
          </a:p>
        </p:txBody>
      </p:sp>
    </p:spTree>
    <p:extLst>
      <p:ext uri="{BB962C8B-B14F-4D97-AF65-F5344CB8AC3E}">
        <p14:creationId xmlns:p14="http://schemas.microsoft.com/office/powerpoint/2010/main" val="1796009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52" name="Group 70">
            <a:extLst>
              <a:ext uri="{FF2B5EF4-FFF2-40B4-BE49-F238E27FC236}">
                <a16:creationId xmlns:a16="http://schemas.microsoft.com/office/drawing/2014/main" id="{5B988D63-FA8B-436C-902E-E5005BC0492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2FD177FB-983E-4035-8B7A-655342A7E190}"/>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596D9C3-C0FC-4500-A696-55B9F77BB7A9}"/>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2050" name="Picture 2" descr="Image result for watch out for images">
            <a:extLst>
              <a:ext uri="{FF2B5EF4-FFF2-40B4-BE49-F238E27FC236}">
                <a16:creationId xmlns:a16="http://schemas.microsoft.com/office/drawing/2014/main" id="{52926749-F1D7-48DF-B796-408F092A9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94" r="42238" b="-2"/>
          <a:stretch/>
        </p:blipFill>
        <p:spPr bwMode="auto">
          <a:xfrm>
            <a:off x="7547810" y="10"/>
            <a:ext cx="4641013"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053" name="Rectangle 74">
            <a:extLst>
              <a:ext uri="{FF2B5EF4-FFF2-40B4-BE49-F238E27FC236}">
                <a16:creationId xmlns:a16="http://schemas.microsoft.com/office/drawing/2014/main" id="{C493E730-2044-49B5-A022-B8D6F35934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4" name="Picture 76">
            <a:extLst>
              <a:ext uri="{FF2B5EF4-FFF2-40B4-BE49-F238E27FC236}">
                <a16:creationId xmlns:a16="http://schemas.microsoft.com/office/drawing/2014/main" id="{78976801-4346-4636-BA62-265C81DFE7C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2" name="Title 1">
            <a:extLst>
              <a:ext uri="{FF2B5EF4-FFF2-40B4-BE49-F238E27FC236}">
                <a16:creationId xmlns:a16="http://schemas.microsoft.com/office/drawing/2014/main" id="{C9BCE900-8E32-4E9F-BC4D-AED93AECEE68}"/>
              </a:ext>
            </a:extLst>
          </p:cNvPr>
          <p:cNvSpPr>
            <a:spLocks noGrp="1"/>
          </p:cNvSpPr>
          <p:nvPr>
            <p:ph type="title"/>
          </p:nvPr>
        </p:nvSpPr>
        <p:spPr>
          <a:xfrm>
            <a:off x="680321" y="753228"/>
            <a:ext cx="7087552" cy="1080938"/>
          </a:xfrm>
        </p:spPr>
        <p:txBody>
          <a:bodyPr>
            <a:normAutofit/>
          </a:bodyPr>
          <a:lstStyle/>
          <a:p>
            <a:r>
              <a:rPr lang="en-US" dirty="0"/>
              <a:t>Gotchas</a:t>
            </a:r>
          </a:p>
        </p:txBody>
      </p:sp>
      <p:sp>
        <p:nvSpPr>
          <p:cNvPr id="3" name="Content Placeholder 2">
            <a:extLst>
              <a:ext uri="{FF2B5EF4-FFF2-40B4-BE49-F238E27FC236}">
                <a16:creationId xmlns:a16="http://schemas.microsoft.com/office/drawing/2014/main" id="{37D949AA-B465-443C-951F-EE3207DA42CE}"/>
              </a:ext>
            </a:extLst>
          </p:cNvPr>
          <p:cNvSpPr>
            <a:spLocks noGrp="1"/>
          </p:cNvSpPr>
          <p:nvPr>
            <p:ph idx="1"/>
          </p:nvPr>
        </p:nvSpPr>
        <p:spPr>
          <a:xfrm>
            <a:off x="457200" y="2291404"/>
            <a:ext cx="6646332" cy="3814763"/>
          </a:xfrm>
        </p:spPr>
        <p:txBody>
          <a:bodyPr>
            <a:normAutofit lnSpcReduction="10000"/>
          </a:bodyPr>
          <a:lstStyle/>
          <a:p>
            <a:r>
              <a:rPr lang="en-US" sz="2800" dirty="0"/>
              <a:t>VMs</a:t>
            </a:r>
          </a:p>
          <a:p>
            <a:pPr lvl="1"/>
            <a:r>
              <a:rPr lang="en-US" sz="2800" dirty="0"/>
              <a:t>Auto shut off</a:t>
            </a:r>
          </a:p>
          <a:p>
            <a:pPr lvl="1"/>
            <a:r>
              <a:rPr lang="en-US" sz="2800" dirty="0"/>
              <a:t>Storage – Spinning vs SSD</a:t>
            </a:r>
          </a:p>
          <a:p>
            <a:pPr lvl="2"/>
            <a:r>
              <a:rPr lang="en-US" sz="2800" dirty="0"/>
              <a:t>$$$$</a:t>
            </a:r>
          </a:p>
          <a:p>
            <a:pPr lvl="1"/>
            <a:endParaRPr lang="en-US" sz="2800" dirty="0"/>
          </a:p>
          <a:p>
            <a:r>
              <a:rPr lang="en-US" sz="2800" dirty="0"/>
              <a:t>SQL DB</a:t>
            </a:r>
          </a:p>
          <a:p>
            <a:pPr lvl="1"/>
            <a:r>
              <a:rPr lang="en-US" sz="2800" dirty="0"/>
              <a:t>Where are the backups?</a:t>
            </a:r>
          </a:p>
          <a:p>
            <a:pPr lvl="2"/>
            <a:r>
              <a:rPr lang="en-US" sz="2800" dirty="0" err="1"/>
              <a:t>Ronco</a:t>
            </a:r>
            <a:r>
              <a:rPr lang="en-US" sz="2800" dirty="0"/>
              <a:t> – Set it, Forget it</a:t>
            </a:r>
            <a:r>
              <a:rPr lang="en-US" sz="2000" dirty="0"/>
              <a:t>			</a:t>
            </a:r>
          </a:p>
          <a:p>
            <a:endParaRPr lang="en-US" sz="2000" dirty="0"/>
          </a:p>
        </p:txBody>
      </p:sp>
    </p:spTree>
    <p:extLst>
      <p:ext uri="{BB962C8B-B14F-4D97-AF65-F5344CB8AC3E}">
        <p14:creationId xmlns:p14="http://schemas.microsoft.com/office/powerpoint/2010/main" val="104741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C36D97DE-6ED3-40C4-946C-E766B87A5DA0}"/>
              </a:ext>
            </a:extLst>
          </p:cNvPr>
          <p:cNvPicPr>
            <a:picLocks noChangeAspect="1"/>
          </p:cNvPicPr>
          <p:nvPr/>
        </p:nvPicPr>
        <p:blipFill rotWithShape="1">
          <a:blip r:embed="rId3"/>
          <a:srcRect t="10756" r="2" b="55595"/>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7" name="Picture 6">
            <a:extLst>
              <a:ext uri="{FF2B5EF4-FFF2-40B4-BE49-F238E27FC236}">
                <a16:creationId xmlns:a16="http://schemas.microsoft.com/office/drawing/2014/main" id="{596C2036-0573-45D6-BE61-F4861B8C9E90}"/>
              </a:ext>
            </a:extLst>
          </p:cNvPr>
          <p:cNvPicPr>
            <a:picLocks noChangeAspect="1"/>
          </p:cNvPicPr>
          <p:nvPr/>
        </p:nvPicPr>
        <p:blipFill rotWithShape="1">
          <a:blip r:embed="rId4"/>
          <a:srcRect b="67303"/>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
        <p:nvSpPr>
          <p:cNvPr id="17" name="Rectangle 16">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FB944B23-15CC-4D39-8D62-6D2975B38942}"/>
              </a:ext>
            </a:extLst>
          </p:cNvPr>
          <p:cNvSpPr>
            <a:spLocks noGrp="1"/>
          </p:cNvSpPr>
          <p:nvPr>
            <p:ph type="title"/>
          </p:nvPr>
        </p:nvSpPr>
        <p:spPr>
          <a:xfrm>
            <a:off x="680321" y="753228"/>
            <a:ext cx="5632247" cy="1080938"/>
          </a:xfrm>
        </p:spPr>
        <p:txBody>
          <a:bodyPr vert="horz" lIns="91440" tIns="45720" rIns="91440" bIns="45720" rtlCol="0" anchor="ctr">
            <a:normAutofit/>
          </a:bodyPr>
          <a:lstStyle/>
          <a:p>
            <a:r>
              <a:rPr lang="en-US" dirty="0"/>
              <a:t>Mobile Capabilities</a:t>
            </a:r>
          </a:p>
        </p:txBody>
      </p:sp>
      <p:sp>
        <p:nvSpPr>
          <p:cNvPr id="8" name="TextBox 7">
            <a:extLst>
              <a:ext uri="{FF2B5EF4-FFF2-40B4-BE49-F238E27FC236}">
                <a16:creationId xmlns:a16="http://schemas.microsoft.com/office/drawing/2014/main" id="{34EC3FB8-EBC2-4FA4-8359-490C40C97CD6}"/>
              </a:ext>
            </a:extLst>
          </p:cNvPr>
          <p:cNvSpPr txBox="1"/>
          <p:nvPr/>
        </p:nvSpPr>
        <p:spPr>
          <a:xfrm>
            <a:off x="680322" y="2336873"/>
            <a:ext cx="5632246" cy="359931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3600" dirty="0"/>
              <a:t>Start/Stop VMs</a:t>
            </a:r>
          </a:p>
          <a:p>
            <a:pPr marL="285750" indent="-228600" defTabSz="914400">
              <a:lnSpc>
                <a:spcPct val="90000"/>
              </a:lnSpc>
              <a:spcAft>
                <a:spcPts val="600"/>
              </a:spcAft>
              <a:buFont typeface="Arial" panose="020B0604020202020204" pitchFamily="34" charset="0"/>
              <a:buChar char="•"/>
            </a:pPr>
            <a:r>
              <a:rPr lang="en-US" sz="3600" dirty="0"/>
              <a:t>BASH Scripts</a:t>
            </a:r>
          </a:p>
          <a:p>
            <a:pPr marL="742950" lvl="1" indent="-228600" defTabSz="914400">
              <a:lnSpc>
                <a:spcPct val="90000"/>
              </a:lnSpc>
              <a:spcAft>
                <a:spcPts val="600"/>
              </a:spcAft>
              <a:buFont typeface="Arial" panose="020B0604020202020204" pitchFamily="34" charset="0"/>
              <a:buChar char="•"/>
            </a:pPr>
            <a:r>
              <a:rPr lang="en-US" sz="3600" dirty="0" err="1"/>
              <a:t>PoSH</a:t>
            </a:r>
            <a:r>
              <a:rPr lang="en-US" sz="3600" dirty="0"/>
              <a:t> Coming</a:t>
            </a:r>
          </a:p>
          <a:p>
            <a:pPr indent="-228600" defTabSz="9144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144716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0FFC73F-A318-4A21-8993-108C1DCDAA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free images">
            <a:extLst>
              <a:ext uri="{FF2B5EF4-FFF2-40B4-BE49-F238E27FC236}">
                <a16:creationId xmlns:a16="http://schemas.microsoft.com/office/drawing/2014/main" id="{A8B7D4C7-8875-471C-ABAB-0EB0BFE68C7B}"/>
              </a:ext>
            </a:extLst>
          </p:cNvPr>
          <p:cNvPicPr>
            <a:picLocks noChangeAspect="1" noChangeArrowheads="1"/>
          </p:cNvPicPr>
          <p:nvPr/>
        </p:nvPicPr>
        <p:blipFill rotWithShape="1">
          <a:blip r:embed="rId2" cstate="print">
            <a:duotone>
              <a:prstClr val="black"/>
              <a:schemeClr val="bg2">
                <a:tint val="45000"/>
                <a:satMod val="400000"/>
              </a:schemeClr>
            </a:duotone>
            <a:alphaModFix amt="41000"/>
            <a:extLst>
              <a:ext uri="{28A0092B-C50C-407E-A947-70E740481C1C}">
                <a14:useLocalDpi xmlns:a14="http://schemas.microsoft.com/office/drawing/2010/main" val="0"/>
              </a:ext>
            </a:extLst>
          </a:blip>
          <a:srcRect l="4615" r="21163"/>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8BCE4E4-5CBD-4940-82DF-E061DB0795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76">
            <a:extLst>
              <a:ext uri="{FF2B5EF4-FFF2-40B4-BE49-F238E27FC236}">
                <a16:creationId xmlns:a16="http://schemas.microsoft.com/office/drawing/2014/main" id="{67BB6D7E-7207-44B3-918C-D30673E76A7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9" name="Picture 78">
            <a:extLst>
              <a:ext uri="{FF2B5EF4-FFF2-40B4-BE49-F238E27FC236}">
                <a16:creationId xmlns:a16="http://schemas.microsoft.com/office/drawing/2014/main" id="{580C3C5B-2644-4CDD-8211-ACD3F3208E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1" name="Rectangle 80">
            <a:extLst>
              <a:ext uri="{FF2B5EF4-FFF2-40B4-BE49-F238E27FC236}">
                <a16:creationId xmlns:a16="http://schemas.microsoft.com/office/drawing/2014/main" id="{878CAF58-E42B-437B-8490-F8FED23C61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D2B6070-6B6D-47EA-957C-1B17F9E3E3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AutoShape 2" descr="Image result for free images">
            <a:extLst>
              <a:ext uri="{FF2B5EF4-FFF2-40B4-BE49-F238E27FC236}">
                <a16:creationId xmlns:a16="http://schemas.microsoft.com/office/drawing/2014/main" id="{149855A3-E6E2-42B1-AC59-03BB62ED04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7D03942-B2FF-46F3-B660-8AE16A9531EC}"/>
              </a:ext>
            </a:extLst>
          </p:cNvPr>
          <p:cNvSpPr>
            <a:spLocks noGrp="1"/>
          </p:cNvSpPr>
          <p:nvPr>
            <p:ph type="title"/>
          </p:nvPr>
        </p:nvSpPr>
        <p:spPr>
          <a:xfrm>
            <a:off x="680321" y="753228"/>
            <a:ext cx="9613861" cy="1080938"/>
          </a:xfrm>
        </p:spPr>
        <p:txBody>
          <a:bodyPr>
            <a:normAutofit/>
          </a:bodyPr>
          <a:lstStyle/>
          <a:p>
            <a:r>
              <a:rPr lang="en-US"/>
              <a:t>Getting Started</a:t>
            </a:r>
            <a:endParaRPr lang="en-US" dirty="0"/>
          </a:p>
        </p:txBody>
      </p:sp>
      <p:sp>
        <p:nvSpPr>
          <p:cNvPr id="3" name="Content Placeholder 2">
            <a:extLst>
              <a:ext uri="{FF2B5EF4-FFF2-40B4-BE49-F238E27FC236}">
                <a16:creationId xmlns:a16="http://schemas.microsoft.com/office/drawing/2014/main" id="{DD201567-314D-4491-B59D-CA98B2B31674}"/>
              </a:ext>
            </a:extLst>
          </p:cNvPr>
          <p:cNvSpPr>
            <a:spLocks noGrp="1"/>
          </p:cNvSpPr>
          <p:nvPr>
            <p:ph idx="1"/>
          </p:nvPr>
        </p:nvSpPr>
        <p:spPr>
          <a:xfrm>
            <a:off x="680320" y="2144773"/>
            <a:ext cx="9613861" cy="3911527"/>
          </a:xfrm>
        </p:spPr>
        <p:txBody>
          <a:bodyPr anchor="ctr">
            <a:normAutofit fontScale="85000" lnSpcReduction="20000"/>
          </a:bodyPr>
          <a:lstStyle/>
          <a:p>
            <a:r>
              <a:rPr lang="en-US" sz="3000" dirty="0"/>
              <a:t>Free trial</a:t>
            </a:r>
          </a:p>
          <a:p>
            <a:pPr lvl="1"/>
            <a:r>
              <a:rPr lang="en-US" sz="3000" dirty="0"/>
              <a:t>//</a:t>
            </a:r>
            <a:r>
              <a:rPr lang="en-US" sz="3000" dirty="0" err="1"/>
              <a:t>azure.com</a:t>
            </a:r>
            <a:r>
              <a:rPr lang="en-US" sz="3000" dirty="0"/>
              <a:t>/free</a:t>
            </a:r>
          </a:p>
          <a:p>
            <a:r>
              <a:rPr lang="en-US" sz="3000" dirty="0"/>
              <a:t>12 months of</a:t>
            </a:r>
          </a:p>
          <a:p>
            <a:pPr lvl="1"/>
            <a:r>
              <a:rPr lang="en-US" sz="3000" dirty="0"/>
              <a:t>Compute</a:t>
            </a:r>
          </a:p>
          <a:p>
            <a:pPr lvl="1"/>
            <a:r>
              <a:rPr lang="en-US" sz="3000" dirty="0"/>
              <a:t>Storage</a:t>
            </a:r>
          </a:p>
          <a:p>
            <a:pPr lvl="1"/>
            <a:r>
              <a:rPr lang="en-US" sz="3000" dirty="0"/>
              <a:t>Network</a:t>
            </a:r>
          </a:p>
          <a:p>
            <a:pPr lvl="1"/>
            <a:r>
              <a:rPr lang="en-US" sz="3000" dirty="0"/>
              <a:t>Database</a:t>
            </a:r>
          </a:p>
          <a:p>
            <a:r>
              <a:rPr lang="en-US" sz="3000" dirty="0"/>
              <a:t>Always free access to 25+ services including app service and functions</a:t>
            </a:r>
          </a:p>
          <a:p>
            <a:r>
              <a:rPr lang="en-US" sz="3000" dirty="0"/>
              <a:t>$200 US credit to try it out within 30 days</a:t>
            </a:r>
            <a:r>
              <a:rPr lang="en-US" sz="2000" dirty="0"/>
              <a:t>	</a:t>
            </a:r>
          </a:p>
        </p:txBody>
      </p:sp>
    </p:spTree>
    <p:extLst>
      <p:ext uri="{BB962C8B-B14F-4D97-AF65-F5344CB8AC3E}">
        <p14:creationId xmlns:p14="http://schemas.microsoft.com/office/powerpoint/2010/main" val="3418995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64DAFB-AD9A-4E52-B026-8641CCD677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9">
            <a:extLst>
              <a:ext uri="{FF2B5EF4-FFF2-40B4-BE49-F238E27FC236}">
                <a16:creationId xmlns:a16="http://schemas.microsoft.com/office/drawing/2014/main" id="{23B1C8FC-E1FE-470B-AB3B-D4B1D8C9DEC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11">
            <a:extLst>
              <a:ext uri="{FF2B5EF4-FFF2-40B4-BE49-F238E27FC236}">
                <a16:creationId xmlns:a16="http://schemas.microsoft.com/office/drawing/2014/main" id="{56ED1086-4FBF-41E3-B23D-0AF086E76F1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22" name="Picture 13">
            <a:extLst>
              <a:ext uri="{FF2B5EF4-FFF2-40B4-BE49-F238E27FC236}">
                <a16:creationId xmlns:a16="http://schemas.microsoft.com/office/drawing/2014/main" id="{8900C04C-9973-40F3-8121-55AC6A472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23" name="Rectangle 15">
            <a:extLst>
              <a:ext uri="{FF2B5EF4-FFF2-40B4-BE49-F238E27FC236}">
                <a16:creationId xmlns:a16="http://schemas.microsoft.com/office/drawing/2014/main" id="{CD6B57F6-C734-4FDA-9495-94E602DC54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D6C984CB-7FE4-4AD0-8CF7-11AD557369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9D2ECB-2FE6-4427-8ED5-88E236A233FC}"/>
              </a:ext>
            </a:extLst>
          </p:cNvPr>
          <p:cNvSpPr>
            <a:spLocks noGrp="1"/>
          </p:cNvSpPr>
          <p:nvPr>
            <p:ph type="title"/>
          </p:nvPr>
        </p:nvSpPr>
        <p:spPr>
          <a:xfrm>
            <a:off x="680322" y="321733"/>
            <a:ext cx="9256566" cy="845983"/>
          </a:xfrm>
          <a:effectLst>
            <a:outerShdw blurRad="88900" dist="38100" dir="2700000" algn="tl" rotWithShape="0">
              <a:prstClr val="black">
                <a:alpha val="30000"/>
              </a:prstClr>
            </a:outerShdw>
          </a:effectLst>
        </p:spPr>
        <p:txBody>
          <a:bodyPr anchor="b">
            <a:normAutofit/>
          </a:bodyPr>
          <a:lstStyle/>
          <a:p>
            <a:r>
              <a:rPr lang="en-US"/>
              <a:t>Resources</a:t>
            </a:r>
            <a:endParaRPr lang="en-US" dirty="0"/>
          </a:p>
        </p:txBody>
      </p:sp>
      <p:sp>
        <p:nvSpPr>
          <p:cNvPr id="3" name="Content Placeholder 2">
            <a:extLst>
              <a:ext uri="{FF2B5EF4-FFF2-40B4-BE49-F238E27FC236}">
                <a16:creationId xmlns:a16="http://schemas.microsoft.com/office/drawing/2014/main" id="{4DD22CA7-9CEA-4C71-9248-5052CCDEDBB1}"/>
              </a:ext>
            </a:extLst>
          </p:cNvPr>
          <p:cNvSpPr>
            <a:spLocks noGrp="1"/>
          </p:cNvSpPr>
          <p:nvPr>
            <p:ph idx="1"/>
          </p:nvPr>
        </p:nvSpPr>
        <p:spPr>
          <a:xfrm>
            <a:off x="351087" y="1639234"/>
            <a:ext cx="9908681" cy="4231435"/>
          </a:xfrm>
        </p:spPr>
        <p:txBody>
          <a:bodyPr anchor="t">
            <a:normAutofit fontScale="85000" lnSpcReduction="10000"/>
          </a:bodyPr>
          <a:lstStyle/>
          <a:p>
            <a:r>
              <a:rPr lang="en-US" sz="2000" dirty="0">
                <a:solidFill>
                  <a:srgbClr val="FFFFFF"/>
                </a:solidFill>
              </a:rPr>
              <a:t>Azure CLI</a:t>
            </a:r>
          </a:p>
          <a:p>
            <a:pPr lvl="1"/>
            <a:r>
              <a:rPr lang="en-US" dirty="0">
                <a:solidFill>
                  <a:srgbClr val="FFFFFF"/>
                </a:solidFill>
                <a:hlinkClick r:id="rId6"/>
              </a:rPr>
              <a:t>https://docs.microsoft.com/en-us/cli/azure/?view=azure-cli-latest</a:t>
            </a:r>
            <a:endParaRPr lang="en-US" dirty="0">
              <a:solidFill>
                <a:srgbClr val="FFFFFF"/>
              </a:solidFill>
            </a:endParaRPr>
          </a:p>
          <a:p>
            <a:r>
              <a:rPr lang="en-US" sz="2000" dirty="0">
                <a:solidFill>
                  <a:srgbClr val="FFFFFF"/>
                </a:solidFill>
              </a:rPr>
              <a:t>Azure PowerShell</a:t>
            </a:r>
          </a:p>
          <a:p>
            <a:pPr lvl="1"/>
            <a:r>
              <a:rPr lang="en-US" dirty="0">
                <a:solidFill>
                  <a:srgbClr val="FFFFFF"/>
                </a:solidFill>
                <a:hlinkClick r:id="rId7"/>
              </a:rPr>
              <a:t>https://docs.microsoft.com/en-us/powershell/azure/overview?view=azurermps-5.6.0</a:t>
            </a:r>
            <a:endParaRPr lang="en-US" dirty="0">
              <a:solidFill>
                <a:srgbClr val="FFFFFF"/>
              </a:solidFill>
            </a:endParaRPr>
          </a:p>
          <a:p>
            <a:r>
              <a:rPr lang="en-US" sz="2000" dirty="0">
                <a:solidFill>
                  <a:srgbClr val="FFFFFF"/>
                </a:solidFill>
              </a:rPr>
              <a:t>Storage Replication</a:t>
            </a:r>
          </a:p>
          <a:p>
            <a:pPr lvl="1"/>
            <a:r>
              <a:rPr lang="en-US" dirty="0">
                <a:solidFill>
                  <a:srgbClr val="FFFFFF"/>
                </a:solidFill>
                <a:hlinkClick r:id="rId8"/>
              </a:rPr>
              <a:t>https://docs.microsoft.com/en-us/azure/storage/common/storage-redundancy</a:t>
            </a:r>
            <a:endParaRPr lang="en-US" dirty="0">
              <a:solidFill>
                <a:srgbClr val="FFFFFF"/>
              </a:solidFill>
            </a:endParaRPr>
          </a:p>
          <a:p>
            <a:r>
              <a:rPr lang="en-US" sz="2000" dirty="0">
                <a:solidFill>
                  <a:srgbClr val="FFFFFF"/>
                </a:solidFill>
              </a:rPr>
              <a:t>Windows VM Sizes</a:t>
            </a:r>
          </a:p>
          <a:p>
            <a:pPr lvl="1"/>
            <a:r>
              <a:rPr lang="en-US" dirty="0">
                <a:solidFill>
                  <a:srgbClr val="FFFFFF"/>
                </a:solidFill>
                <a:hlinkClick r:id="rId9"/>
              </a:rPr>
              <a:t>https://docs.microsoft.com/en-us/azure/virtual-machines/windows/sizes</a:t>
            </a:r>
            <a:endParaRPr lang="en-US" dirty="0">
              <a:solidFill>
                <a:srgbClr val="FFFFFF"/>
              </a:solidFill>
            </a:endParaRPr>
          </a:p>
          <a:p>
            <a:r>
              <a:rPr lang="en-US" sz="2000" dirty="0">
                <a:solidFill>
                  <a:srgbClr val="FFFFFF"/>
                </a:solidFill>
              </a:rPr>
              <a:t>PaaS vs IaaS</a:t>
            </a:r>
          </a:p>
          <a:p>
            <a:pPr lvl="1"/>
            <a:r>
              <a:rPr lang="en-US" dirty="0">
                <a:solidFill>
                  <a:srgbClr val="FFFFFF"/>
                </a:solidFill>
                <a:hlinkClick r:id="rId10"/>
              </a:rPr>
              <a:t>https://docs.microsoft.com/en-us/azure/sql-database/sql-database-paas-vs-sql-server-iaas</a:t>
            </a:r>
            <a:endParaRPr lang="en-US" dirty="0">
              <a:solidFill>
                <a:srgbClr val="FFFFFF"/>
              </a:solidFill>
            </a:endParaRPr>
          </a:p>
          <a:p>
            <a:r>
              <a:rPr lang="en-US" sz="2000" dirty="0">
                <a:solidFill>
                  <a:srgbClr val="FFFFFF"/>
                </a:solidFill>
              </a:rPr>
              <a:t>Azure SQL DB DTU Resource Limits</a:t>
            </a:r>
          </a:p>
          <a:p>
            <a:pPr lvl="1"/>
            <a:r>
              <a:rPr lang="en-US" dirty="0">
                <a:solidFill>
                  <a:srgbClr val="FFFFFF"/>
                </a:solidFill>
                <a:hlinkClick r:id="rId11"/>
              </a:rPr>
              <a:t>https://docs.microsoft.com/en-us/azure/sql-database/sql-database-dtu-resource-limits</a:t>
            </a:r>
            <a:endParaRPr lang="en-US" dirty="0">
              <a:solidFill>
                <a:srgbClr val="FFFFFF"/>
              </a:solidFill>
            </a:endParaRPr>
          </a:p>
          <a:p>
            <a:r>
              <a:rPr lang="en-US" sz="2000" dirty="0">
                <a:solidFill>
                  <a:srgbClr val="FFFFFF"/>
                </a:solidFill>
              </a:rPr>
              <a:t>Azure SQL DB Service Tiers</a:t>
            </a:r>
          </a:p>
          <a:p>
            <a:pPr lvl="1"/>
            <a:r>
              <a:rPr lang="en-US" dirty="0">
                <a:solidFill>
                  <a:srgbClr val="FFFFFF"/>
                </a:solidFill>
                <a:hlinkClick r:id="rId12"/>
              </a:rPr>
              <a:t>https://docs.microsoft.com/en-us/azure/sql-database/sql-database-service-tiers</a:t>
            </a:r>
            <a:endParaRPr lang="en-US" dirty="0">
              <a:solidFill>
                <a:srgbClr val="FFFFFF"/>
              </a:solidFill>
            </a:endParaRPr>
          </a:p>
          <a:p>
            <a:pPr marL="411480" lvl="1" indent="0">
              <a:buNone/>
            </a:pPr>
            <a:endParaRPr lang="en-US" sz="1100" dirty="0">
              <a:solidFill>
                <a:srgbClr val="FFFFFF"/>
              </a:solidFill>
            </a:endParaRPr>
          </a:p>
          <a:p>
            <a:pPr lvl="1"/>
            <a:endParaRPr lang="en-US" sz="1100" dirty="0">
              <a:solidFill>
                <a:srgbClr val="FFFFFF"/>
              </a:solidFill>
            </a:endParaRPr>
          </a:p>
          <a:p>
            <a:pPr lvl="1"/>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p:txBody>
      </p:sp>
    </p:spTree>
    <p:extLst>
      <p:ext uri="{BB962C8B-B14F-4D97-AF65-F5344CB8AC3E}">
        <p14:creationId xmlns:p14="http://schemas.microsoft.com/office/powerpoint/2010/main" val="2847778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8" descr="A close up of a building&#10;&#10;Description generated with very high confidence">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2" name="Picture 10" descr="A close up of a logo&#10;&#10;Description generated with very high confidence">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3" name="Picture 12" descr="A close up of a logo&#10;&#10;Description generated with very high confidence">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4" name="Rectangle 14">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6">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18">
            <a:extLst>
              <a:ext uri="{FF2B5EF4-FFF2-40B4-BE49-F238E27FC236}">
                <a16:creationId xmlns:a16="http://schemas.microsoft.com/office/drawing/2014/main" id="{8F383800-5CEA-471E-91C6-604E9C8F9D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0" descr="A close up of a building&#10;&#10;Description generated with very high confidence">
            <a:extLst>
              <a:ext uri="{FF2B5EF4-FFF2-40B4-BE49-F238E27FC236}">
                <a16:creationId xmlns:a16="http://schemas.microsoft.com/office/drawing/2014/main" id="{2077B291-934C-486F-A7DD-F7B7568BFA9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38" name="Rectangle 22">
            <a:extLst>
              <a:ext uri="{FF2B5EF4-FFF2-40B4-BE49-F238E27FC236}">
                <a16:creationId xmlns:a16="http://schemas.microsoft.com/office/drawing/2014/main" id="{FE41C29D-0817-42AE-A275-5552F69260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4">
            <a:extLst>
              <a:ext uri="{FF2B5EF4-FFF2-40B4-BE49-F238E27FC236}">
                <a16:creationId xmlns:a16="http://schemas.microsoft.com/office/drawing/2014/main" id="{21AFE179-2F71-4019-9BED-8E72C0C07E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6">
            <a:extLst>
              <a:ext uri="{FF2B5EF4-FFF2-40B4-BE49-F238E27FC236}">
                <a16:creationId xmlns:a16="http://schemas.microsoft.com/office/drawing/2014/main" id="{333AFE41-7E9F-4E28-8263-5B498AA7C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C553E99F-4FAF-422B-B3EA-84AF1AA085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14FAEF-3E6C-41BB-9945-719809A693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8EA437-63A2-4697-9652-89EF276C2B58}"/>
              </a:ext>
            </a:extLst>
          </p:cNvPr>
          <p:cNvPicPr>
            <a:picLocks noChangeAspect="1"/>
          </p:cNvPicPr>
          <p:nvPr/>
        </p:nvPicPr>
        <p:blipFill>
          <a:blip r:embed="rId7"/>
          <a:stretch>
            <a:fillRect/>
          </a:stretch>
        </p:blipFill>
        <p:spPr>
          <a:xfrm>
            <a:off x="4288528" y="640078"/>
            <a:ext cx="3609141" cy="3609141"/>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EA80B3B0-3E71-4733-88AD-1D2AB6AD3B5F}"/>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4800">
                <a:solidFill>
                  <a:srgbClr val="FFFFFF"/>
                </a:solidFill>
              </a:rPr>
              <a:t>Questions	</a:t>
            </a:r>
          </a:p>
        </p:txBody>
      </p:sp>
    </p:spTree>
    <p:extLst>
      <p:ext uri="{BB962C8B-B14F-4D97-AF65-F5344CB8AC3E}">
        <p14:creationId xmlns:p14="http://schemas.microsoft.com/office/powerpoint/2010/main" val="396227235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F9E774-F054-4892-8E69-C76B2C8545F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3" name="Picture 12">
            <a:extLst>
              <a:ext uri="{FF2B5EF4-FFF2-40B4-BE49-F238E27FC236}">
                <a16:creationId xmlns:a16="http://schemas.microsoft.com/office/drawing/2014/main" id="{BEF6A099-2A38-4C66-88FF-FDBCB564E5F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D0D98427-7B26-46E2-93FE-CB8CD38542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5A4233-F980-4EF6-B2C0-D7C63E752A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3B7E3E62-AACE-4D18-93B3-B4C452E287C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21" name="Rectangle 20">
            <a:extLst>
              <a:ext uri="{FF2B5EF4-FFF2-40B4-BE49-F238E27FC236}">
                <a16:creationId xmlns:a16="http://schemas.microsoft.com/office/drawing/2014/main" id="{421B5709-714B-4EA8-8C75-C105D9B4D5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85771" y="2971800"/>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383044" y="838200"/>
            <a:ext cx="6046956" cy="5181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network, architecture, to infrastructure.</a:t>
            </a:r>
          </a:p>
          <a:p>
            <a:pPr marL="0" indent="-228600" algn="ctr" defTabSz="914400" eaLnBrk="1" hangingPunct="1">
              <a:lnSpc>
                <a:spcPct val="90000"/>
              </a:lnSpc>
              <a:buFont typeface="Arial" panose="020B0604020202020204" pitchFamily="34" charset="0"/>
              <a:buChar char="•"/>
            </a:pPr>
            <a:endParaRPr lang="en-US" sz="2400" i="1" dirty="0">
              <a:ea typeface="+mn-ea"/>
              <a:cs typeface="+mn-cs"/>
            </a:endParaRPr>
          </a:p>
          <a:p>
            <a:pPr marL="0" indent="0" algn="ctr" defTabSz="914400" eaLnBrk="1" hangingPunct="1">
              <a:lnSpc>
                <a:spcPct val="90000"/>
              </a:lnSpc>
              <a:buNone/>
            </a:pPr>
            <a:r>
              <a:rPr lang="en-US" sz="2400" b="1" dirty="0">
                <a:ea typeface="+mn-ea"/>
                <a:cs typeface="+mn-cs"/>
              </a:rPr>
              <a:t>Visit DCAC at </a:t>
            </a:r>
            <a:r>
              <a:rPr lang="en-US" sz="2400" b="1" dirty="0">
                <a:ea typeface="+mn-ea"/>
                <a:cs typeface="+mn-cs"/>
                <a:hlinkClick r:id="rId5"/>
              </a:rPr>
              <a:t>http://www.dcac.co</a:t>
            </a:r>
            <a:endParaRPr lang="en-US" sz="24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Tree>
    <p:extLst>
      <p:ext uri="{BB962C8B-B14F-4D97-AF65-F5344CB8AC3E}">
        <p14:creationId xmlns:p14="http://schemas.microsoft.com/office/powerpoint/2010/main" val="334772626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5" name="Rectangle 22">
            <a:extLst>
              <a:ext uri="{FF2B5EF4-FFF2-40B4-BE49-F238E27FC236}">
                <a16:creationId xmlns:a16="http://schemas.microsoft.com/office/drawing/2014/main" id="{2E64DAFB-AD9A-4E52-B026-8641CCD677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4" descr="A close up of a building&#10;&#10;Description generated with very high confidence">
            <a:extLst>
              <a:ext uri="{FF2B5EF4-FFF2-40B4-BE49-F238E27FC236}">
                <a16:creationId xmlns:a16="http://schemas.microsoft.com/office/drawing/2014/main" id="{23B1C8FC-E1FE-470B-AB3B-D4B1D8C9DEC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7" name="Picture 26" descr="A close up of a logo&#10;&#10;Description generated with very high confidence">
            <a:extLst>
              <a:ext uri="{FF2B5EF4-FFF2-40B4-BE49-F238E27FC236}">
                <a16:creationId xmlns:a16="http://schemas.microsoft.com/office/drawing/2014/main" id="{56ED1086-4FBF-41E3-B23D-0AF086E76F1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38" name="Picture 28" descr="A close up of a logo&#10;&#10;Description generated with very high confidence">
            <a:extLst>
              <a:ext uri="{FF2B5EF4-FFF2-40B4-BE49-F238E27FC236}">
                <a16:creationId xmlns:a16="http://schemas.microsoft.com/office/drawing/2014/main" id="{8900C04C-9973-40F3-8121-55AC6A472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39" name="Rectangle 30">
            <a:extLst>
              <a:ext uri="{FF2B5EF4-FFF2-40B4-BE49-F238E27FC236}">
                <a16:creationId xmlns:a16="http://schemas.microsoft.com/office/drawing/2014/main" id="{CD6B57F6-C734-4FDA-9495-94E602DC54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D6C984CB-7FE4-4AD0-8CF7-11AD557369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17"/>
          <p:cNvSpPr>
            <a:spLocks noGrp="1"/>
          </p:cNvSpPr>
          <p:nvPr>
            <p:ph type="title"/>
          </p:nvPr>
        </p:nvSpPr>
        <p:spPr>
          <a:xfrm>
            <a:off x="680322" y="321733"/>
            <a:ext cx="9256566" cy="845983"/>
          </a:xfrm>
          <a:effectLst>
            <a:outerShdw blurRad="88900" dist="38100" dir="2700000" algn="tl" rotWithShape="0">
              <a:prstClr val="black">
                <a:alpha val="30000"/>
              </a:prstClr>
            </a:outerShdw>
          </a:effectLst>
        </p:spPr>
        <p:txBody>
          <a:bodyPr vert="horz" lIns="91440" tIns="45720" rIns="91440" bIns="45720" rtlCol="0" anchor="b">
            <a:normAutofit/>
          </a:bodyPr>
          <a:lstStyle/>
          <a:p>
            <a:r>
              <a:rPr lang="en-US" b="1"/>
              <a:t>SQL Summit</a:t>
            </a:r>
          </a:p>
        </p:txBody>
      </p:sp>
      <p:sp>
        <p:nvSpPr>
          <p:cNvPr id="5" name="TextBox 4">
            <a:extLst>
              <a:ext uri="{FF2B5EF4-FFF2-40B4-BE49-F238E27FC236}">
                <a16:creationId xmlns:a16="http://schemas.microsoft.com/office/drawing/2014/main" id="{F7E13E15-507B-493C-B447-BCD864361CC8}"/>
              </a:ext>
            </a:extLst>
          </p:cNvPr>
          <p:cNvSpPr txBox="1"/>
          <p:nvPr/>
        </p:nvSpPr>
        <p:spPr>
          <a:xfrm>
            <a:off x="680321" y="1960966"/>
            <a:ext cx="8601055" cy="341862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000" dirty="0">
                <a:solidFill>
                  <a:srgbClr val="FFFFFF"/>
                </a:solidFill>
              </a:rPr>
              <a:t>Annual International Conference</a:t>
            </a:r>
          </a:p>
          <a:p>
            <a:pPr indent="-228600" defTabSz="914400">
              <a:lnSpc>
                <a:spcPct val="90000"/>
              </a:lnSpc>
              <a:spcAft>
                <a:spcPts val="600"/>
              </a:spcAft>
              <a:buFont typeface="Arial" panose="020B0604020202020204" pitchFamily="34" charset="0"/>
              <a:buChar char="•"/>
            </a:pPr>
            <a:r>
              <a:rPr lang="en-US" sz="2000" dirty="0">
                <a:solidFill>
                  <a:srgbClr val="FFFFFF"/>
                </a:solidFill>
              </a:rPr>
              <a:t>November 6 -9 | Seattle, WA</a:t>
            </a:r>
          </a:p>
          <a:p>
            <a:pPr indent="-228600" defTabSz="914400">
              <a:lnSpc>
                <a:spcPct val="90000"/>
              </a:lnSpc>
              <a:spcAft>
                <a:spcPts val="600"/>
              </a:spcAft>
              <a:buFont typeface="Arial" panose="020B0604020202020204" pitchFamily="34" charset="0"/>
              <a:buChar char="•"/>
            </a:pPr>
            <a:r>
              <a:rPr lang="en-US" sz="2000" dirty="0">
                <a:solidFill>
                  <a:srgbClr val="FFFFFF"/>
                </a:solidFill>
              </a:rPr>
              <a:t>2 Days of Pre-Cons</a:t>
            </a:r>
          </a:p>
          <a:p>
            <a:pPr indent="-228600" defTabSz="914400">
              <a:lnSpc>
                <a:spcPct val="90000"/>
              </a:lnSpc>
              <a:spcAft>
                <a:spcPts val="600"/>
              </a:spcAft>
              <a:buFont typeface="Arial" panose="020B0604020202020204" pitchFamily="34" charset="0"/>
              <a:buChar char="•"/>
            </a:pPr>
            <a:r>
              <a:rPr lang="en-US" sz="2000" dirty="0">
                <a:solidFill>
                  <a:srgbClr val="FFFFFF"/>
                </a:solidFill>
              </a:rPr>
              <a:t>200+ sessions over 3 days</a:t>
            </a:r>
          </a:p>
          <a:p>
            <a:pPr indent="-228600" defTabSz="914400">
              <a:lnSpc>
                <a:spcPct val="90000"/>
              </a:lnSpc>
              <a:spcAft>
                <a:spcPts val="600"/>
              </a:spcAft>
              <a:buFont typeface="Arial" panose="020B0604020202020204" pitchFamily="34" charset="0"/>
              <a:buChar char="•"/>
            </a:pPr>
            <a:r>
              <a:rPr lang="en-US" sz="2000" dirty="0">
                <a:solidFill>
                  <a:srgbClr val="FFFFFF"/>
                </a:solidFill>
              </a:rPr>
              <a:t>Over 5,000 SQL Professionals</a:t>
            </a:r>
          </a:p>
          <a:p>
            <a:pPr indent="-228600" defTabSz="914400">
              <a:lnSpc>
                <a:spcPct val="90000"/>
              </a:lnSpc>
              <a:spcAft>
                <a:spcPts val="600"/>
              </a:spcAft>
              <a:buFont typeface="Arial" panose="020B0604020202020204" pitchFamily="34" charset="0"/>
              <a:buChar char="•"/>
            </a:pPr>
            <a:r>
              <a:rPr lang="en-US" sz="2000" dirty="0">
                <a:solidFill>
                  <a:srgbClr val="FFFFFF"/>
                </a:solidFill>
              </a:rPr>
              <a:t>Evening Networking Activities</a:t>
            </a:r>
          </a:p>
          <a:p>
            <a:pPr indent="-228600" defTabSz="914400">
              <a:lnSpc>
                <a:spcPct val="90000"/>
              </a:lnSpc>
              <a:spcAft>
                <a:spcPts val="600"/>
              </a:spcAft>
              <a:buFont typeface="Arial" panose="020B0604020202020204" pitchFamily="34" charset="0"/>
              <a:buChar char="•"/>
            </a:pPr>
            <a:r>
              <a:rPr lang="en-US" sz="2000" b="1" dirty="0">
                <a:solidFill>
                  <a:srgbClr val="FFFFFF"/>
                </a:solidFill>
              </a:rPr>
              <a:t>Discount Code: SSDISODNS</a:t>
            </a:r>
          </a:p>
        </p:txBody>
      </p:sp>
    </p:spTree>
    <p:extLst>
      <p:ext uri="{BB962C8B-B14F-4D97-AF65-F5344CB8AC3E}">
        <p14:creationId xmlns:p14="http://schemas.microsoft.com/office/powerpoint/2010/main" val="111368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60710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400" y="2133600"/>
            <a:ext cx="4267200" cy="4267200"/>
          </a:xfrm>
          <a:prstGeom prst="rect">
            <a:avLst/>
          </a:prstGeom>
          <a:ln>
            <a:noFill/>
          </a:ln>
          <a:effectLst>
            <a:outerShdw blurRad="76200" dist="63500" dir="5040000" algn="tl" rotWithShape="0">
              <a:srgbClr val="000000">
                <a:alpha val="41000"/>
              </a:srgbClr>
            </a:outerShdw>
          </a:effectLst>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Quick Check</a:t>
            </a:r>
          </a:p>
        </p:txBody>
      </p:sp>
      <p:sp>
        <p:nvSpPr>
          <p:cNvPr id="22530" name="Content Placeholder 2"/>
          <p:cNvSpPr>
            <a:spLocks noGrp="1"/>
          </p:cNvSpPr>
          <p:nvPr>
            <p:ph idx="1"/>
          </p:nvPr>
        </p:nvSpPr>
        <p:spPr>
          <a:xfrm>
            <a:off x="680322" y="2336872"/>
            <a:ext cx="4806078" cy="42925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 Please make sure to fill out evaluations</a:t>
            </a:r>
          </a:p>
          <a:p>
            <a:pPr>
              <a:defRPr/>
            </a:pPr>
            <a:r>
              <a:rPr lang="en-US" sz="3200" dirty="0"/>
              <a:t> Ask questions!!!</a:t>
            </a:r>
          </a:p>
          <a:p>
            <a:pPr>
              <a:buFont typeface="Wingdings" charset="2"/>
              <a:buChar char="q"/>
              <a:defRPr/>
            </a:pPr>
            <a:endParaRPr lang="en-US" sz="1800" dirty="0"/>
          </a:p>
          <a:p>
            <a:pPr lvl="1">
              <a:buFont typeface="Wingdings" charset="2"/>
              <a:buChar char="q"/>
              <a:defRPr/>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17A-CA1C-4031-8D2A-F37F6220C354}"/>
              </a:ext>
            </a:extLst>
          </p:cNvPr>
          <p:cNvSpPr>
            <a:spLocks noGrp="1"/>
          </p:cNvSpPr>
          <p:nvPr>
            <p:ph type="title"/>
          </p:nvPr>
        </p:nvSpPr>
        <p:spPr>
          <a:xfrm>
            <a:off x="680321" y="753228"/>
            <a:ext cx="9613861" cy="1080938"/>
          </a:xfrm>
        </p:spPr>
        <p:txBody>
          <a:bodyPr>
            <a:normAutofit/>
          </a:bodyPr>
          <a:lstStyle/>
          <a:p>
            <a:r>
              <a:rPr lang="en-US" dirty="0"/>
              <a:t>Agenda</a:t>
            </a:r>
          </a:p>
        </p:txBody>
      </p:sp>
      <p:graphicFrame>
        <p:nvGraphicFramePr>
          <p:cNvPr id="22532" name="Content Placeholder 2">
            <a:extLst>
              <a:ext uri="{FF2B5EF4-FFF2-40B4-BE49-F238E27FC236}">
                <a16:creationId xmlns:a16="http://schemas.microsoft.com/office/drawing/2014/main" id="{93556564-67D5-4057-BDCF-A366C81A8382}"/>
              </a:ext>
            </a:extLst>
          </p:cNvPr>
          <p:cNvGraphicFramePr>
            <a:graphicFrameLocks noGrp="1"/>
          </p:cNvGraphicFramePr>
          <p:nvPr>
            <p:ph idx="1"/>
            <p:extLst>
              <p:ext uri="{D42A27DB-BD31-4B8C-83A1-F6EECF244321}">
                <p14:modId xmlns:p14="http://schemas.microsoft.com/office/powerpoint/2010/main" val="1643188832"/>
              </p:ext>
            </p:extLst>
          </p:nvPr>
        </p:nvGraphicFramePr>
        <p:xfrm>
          <a:off x="228601" y="2336800"/>
          <a:ext cx="1128307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4055289-E0C6-4BD3-83C1-D3C3059323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0E302E-D9CD-4301-A67C-2F0F43791D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CA457133-9802-4229-B919-FF91AE235CC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1" name="Picture 20">
            <a:extLst>
              <a:ext uri="{FF2B5EF4-FFF2-40B4-BE49-F238E27FC236}">
                <a16:creationId xmlns:a16="http://schemas.microsoft.com/office/drawing/2014/main" id="{74CBD692-4D03-4764-98E3-F9578385786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3" name="Rectangle 22">
            <a:extLst>
              <a:ext uri="{FF2B5EF4-FFF2-40B4-BE49-F238E27FC236}">
                <a16:creationId xmlns:a16="http://schemas.microsoft.com/office/drawing/2014/main" id="{35174CBE-3C8C-4936-BADC-26BFB4F07F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32BC668-4D51-4090-89E3-5613B832E4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BAE31B-B257-4031-8B9A-9B6E36A0CA61}"/>
              </a:ext>
            </a:extLst>
          </p:cNvPr>
          <p:cNvSpPr>
            <a:spLocks noGrp="1"/>
          </p:cNvSpPr>
          <p:nvPr>
            <p:ph type="title"/>
          </p:nvPr>
        </p:nvSpPr>
        <p:spPr>
          <a:xfrm>
            <a:off x="680321" y="753228"/>
            <a:ext cx="9613861" cy="1080938"/>
          </a:xfrm>
        </p:spPr>
        <p:txBody>
          <a:bodyPr>
            <a:normAutofit/>
          </a:bodyPr>
          <a:lstStyle/>
          <a:p>
            <a:r>
              <a:rPr lang="en-US" dirty="0"/>
              <a:t>The Cloud</a:t>
            </a:r>
          </a:p>
        </p:txBody>
      </p:sp>
      <p:pic>
        <p:nvPicPr>
          <p:cNvPr id="8" name="Content Placeholder 7">
            <a:extLst>
              <a:ext uri="{FF2B5EF4-FFF2-40B4-BE49-F238E27FC236}">
                <a16:creationId xmlns:a16="http://schemas.microsoft.com/office/drawing/2014/main" id="{15B00767-71B7-46DB-9437-2A4C7A095CC6}"/>
              </a:ext>
            </a:extLst>
          </p:cNvPr>
          <p:cNvPicPr>
            <a:picLocks noGrp="1" noChangeAspect="1"/>
          </p:cNvPicPr>
          <p:nvPr>
            <p:ph idx="1"/>
          </p:nvPr>
        </p:nvPicPr>
        <p:blipFill>
          <a:blip r:embed="rId4"/>
          <a:stretch>
            <a:fillRect/>
          </a:stretch>
        </p:blipFill>
        <p:spPr>
          <a:xfrm>
            <a:off x="2589321" y="2336800"/>
            <a:ext cx="5797333" cy="3395663"/>
          </a:xfrm>
          <a:prstGeom prst="rect">
            <a:avLst/>
          </a:prstGeom>
        </p:spPr>
      </p:pic>
    </p:spTree>
    <p:extLst>
      <p:ext uri="{BB962C8B-B14F-4D97-AF65-F5344CB8AC3E}">
        <p14:creationId xmlns:p14="http://schemas.microsoft.com/office/powerpoint/2010/main" val="413329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D0669C1-CDCE-41C7-A9AB-65D9119F838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1F80B4EE-271C-45C6-9338-555D3B0C4A6C}"/>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6FCF3DCC-E585-4F88-8F8B-4EABFEF062C5}"/>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1CDED22B-E0D9-4603-906F-642E59558C09}"/>
              </a:ext>
            </a:extLst>
          </p:cNvPr>
          <p:cNvPicPr>
            <a:picLocks noChangeAspect="1"/>
          </p:cNvPicPr>
          <p:nvPr/>
        </p:nvPicPr>
        <p:blipFill rotWithShape="1">
          <a:blip r:embed="rId4">
            <a:extLst/>
          </a:blip>
          <a:srcRect r="4" b="271"/>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1026" name="Picture 2" descr="White Water Boat">
            <a:extLst>
              <a:ext uri="{FF2B5EF4-FFF2-40B4-BE49-F238E27FC236}">
                <a16:creationId xmlns:a16="http://schemas.microsoft.com/office/drawing/2014/main" id="{BDC809DC-01B1-434A-A76E-3687D4D464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 b="13568"/>
          <a:stretch/>
        </p:blipFill>
        <p:spPr bwMode="auto">
          <a:xfrm>
            <a:off x="6984386" y="3632401"/>
            <a:ext cx="4719805" cy="274353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F1AACF4D-AF22-463C-97CE-C34F0783C0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76">
            <a:extLst>
              <a:ext uri="{FF2B5EF4-FFF2-40B4-BE49-F238E27FC236}">
                <a16:creationId xmlns:a16="http://schemas.microsoft.com/office/drawing/2014/main" id="{6524329A-37E7-4025-B6E9-A97D4053689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 name="Title 1">
            <a:extLst>
              <a:ext uri="{FF2B5EF4-FFF2-40B4-BE49-F238E27FC236}">
                <a16:creationId xmlns:a16="http://schemas.microsoft.com/office/drawing/2014/main" id="{2BF50586-9C95-4DE4-B891-75A07761A129}"/>
              </a:ext>
            </a:extLst>
          </p:cNvPr>
          <p:cNvSpPr>
            <a:spLocks noGrp="1"/>
          </p:cNvSpPr>
          <p:nvPr>
            <p:ph type="title"/>
          </p:nvPr>
        </p:nvSpPr>
        <p:spPr>
          <a:xfrm>
            <a:off x="680321" y="753228"/>
            <a:ext cx="5632247" cy="1080938"/>
          </a:xfrm>
        </p:spPr>
        <p:txBody>
          <a:bodyPr>
            <a:normAutofit/>
          </a:bodyPr>
          <a:lstStyle/>
          <a:p>
            <a:r>
              <a:rPr lang="en-US"/>
              <a:t>Terminology	</a:t>
            </a:r>
          </a:p>
        </p:txBody>
      </p:sp>
      <p:sp>
        <p:nvSpPr>
          <p:cNvPr id="3" name="Content Placeholder 2">
            <a:extLst>
              <a:ext uri="{FF2B5EF4-FFF2-40B4-BE49-F238E27FC236}">
                <a16:creationId xmlns:a16="http://schemas.microsoft.com/office/drawing/2014/main" id="{51CDABED-B0CC-429E-8EB1-6AB1955916F6}"/>
              </a:ext>
            </a:extLst>
          </p:cNvPr>
          <p:cNvSpPr>
            <a:spLocks noGrp="1"/>
          </p:cNvSpPr>
          <p:nvPr>
            <p:ph idx="1"/>
          </p:nvPr>
        </p:nvSpPr>
        <p:spPr>
          <a:xfrm>
            <a:off x="680322" y="2347531"/>
            <a:ext cx="5632246" cy="3599316"/>
          </a:xfrm>
        </p:spPr>
        <p:txBody>
          <a:bodyPr>
            <a:normAutofit/>
          </a:bodyPr>
          <a:lstStyle/>
          <a:p>
            <a:r>
              <a:rPr lang="en-US" sz="2000" dirty="0"/>
              <a:t>“On Prem”</a:t>
            </a:r>
          </a:p>
          <a:p>
            <a:r>
              <a:rPr lang="en-US" sz="2000" dirty="0"/>
              <a:t>IaaS – Infrastructure as a Services</a:t>
            </a:r>
          </a:p>
          <a:p>
            <a:r>
              <a:rPr lang="en-US" sz="2000" dirty="0"/>
              <a:t>PaaS – Platform as a Service</a:t>
            </a:r>
          </a:p>
          <a:p>
            <a:r>
              <a:rPr lang="en-US" sz="2000" dirty="0"/>
              <a:t>SaaS – Software as a Service</a:t>
            </a:r>
          </a:p>
          <a:p>
            <a:r>
              <a:rPr lang="en-US" sz="2000" dirty="0"/>
              <a:t>AAD – Azure Active Directory</a:t>
            </a:r>
          </a:p>
          <a:p>
            <a:pPr fontAlgn="auto">
              <a:spcAft>
                <a:spcPts val="0"/>
              </a:spcAft>
            </a:pPr>
            <a:r>
              <a:rPr lang="en-US" sz="2000" dirty="0"/>
              <a:t>ARM – Azure Resource Manager</a:t>
            </a:r>
          </a:p>
          <a:p>
            <a:pPr fontAlgn="auto">
              <a:spcAft>
                <a:spcPts val="0"/>
              </a:spcAft>
            </a:pPr>
            <a:r>
              <a:rPr lang="en-US" sz="2000" dirty="0"/>
              <a:t>LRS/GRS/ZRS/RA-GRS</a:t>
            </a:r>
          </a:p>
          <a:p>
            <a:pPr fontAlgn="auto">
              <a:spcAft>
                <a:spcPts val="0"/>
              </a:spcAft>
            </a:pPr>
            <a:r>
              <a:rPr lang="en-US" sz="2000" dirty="0"/>
              <a:t>Resource Groups</a:t>
            </a:r>
          </a:p>
          <a:p>
            <a:r>
              <a:rPr lang="en-US" sz="2000" dirty="0"/>
              <a:t>Geographies/Regions</a:t>
            </a:r>
          </a:p>
          <a:p>
            <a:endParaRPr lang="en-US" sz="2000" dirty="0"/>
          </a:p>
          <a:p>
            <a:endParaRPr lang="en-US" sz="2000" dirty="0"/>
          </a:p>
          <a:p>
            <a:endParaRPr lang="en-US" sz="2000" dirty="0"/>
          </a:p>
        </p:txBody>
      </p:sp>
    </p:spTree>
    <p:extLst>
      <p:ext uri="{BB962C8B-B14F-4D97-AF65-F5344CB8AC3E}">
        <p14:creationId xmlns:p14="http://schemas.microsoft.com/office/powerpoint/2010/main" val="395524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4979F40-3A44-4CCB-9EB7-F8318BCE57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5291D39-6B03-4BB5-BFC6-CBF11E90BFD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78" name="Rectangle 77">
            <a:extLst>
              <a:ext uri="{FF2B5EF4-FFF2-40B4-BE49-F238E27FC236}">
                <a16:creationId xmlns:a16="http://schemas.microsoft.com/office/drawing/2014/main" id="{AFD071FA-0514-4371-9568-86216A1F46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211DDA4-E7B5-4325-A844-B7F59B084B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a:extLst>
              <a:ext uri="{FF2B5EF4-FFF2-40B4-BE49-F238E27FC236}">
                <a16:creationId xmlns:a16="http://schemas.microsoft.com/office/drawing/2014/main" id="{0D58E222-6309-4F79-AC20-9D3C69CD9B1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pic>
        <p:nvPicPr>
          <p:cNvPr id="1033" name="Picture 2" descr="Image result for microsoft azure iaas images">
            <a:extLst>
              <a:ext uri="{FF2B5EF4-FFF2-40B4-BE49-F238E27FC236}">
                <a16:creationId xmlns:a16="http://schemas.microsoft.com/office/drawing/2014/main" id="{C5C11D6E-B8AA-4C9F-9A19-7AF38CD94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4" y="2113873"/>
            <a:ext cx="10210800" cy="451827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2584E-FD5B-4C23-9B48-D93746600F17}"/>
              </a:ext>
            </a:extLst>
          </p:cNvPr>
          <p:cNvSpPr>
            <a:spLocks noGrp="1"/>
          </p:cNvSpPr>
          <p:nvPr>
            <p:ph type="title"/>
          </p:nvPr>
        </p:nvSpPr>
        <p:spPr>
          <a:xfrm>
            <a:off x="680321" y="753228"/>
            <a:ext cx="4136123" cy="1080938"/>
          </a:xfrm>
        </p:spPr>
        <p:txBody>
          <a:bodyPr>
            <a:normAutofit/>
          </a:bodyPr>
          <a:lstStyle/>
          <a:p>
            <a:r>
              <a:rPr lang="en-US" sz="4000" dirty="0"/>
              <a:t>Terminology</a:t>
            </a:r>
          </a:p>
        </p:txBody>
      </p:sp>
    </p:spTree>
    <p:extLst>
      <p:ext uri="{BB962C8B-B14F-4D97-AF65-F5344CB8AC3E}">
        <p14:creationId xmlns:p14="http://schemas.microsoft.com/office/powerpoint/2010/main" val="2523576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0146E45C-1450-4186-B501-74F221F897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3D71E629-0739-4A59-972B-A9E9A4500E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2F84762E-7FCC-4EAF-B9E7-CE7214491E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27A1389-2A5D-4886-AD82-F213767E67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5" name="Rectangle 24">
            <a:extLst>
              <a:ext uri="{FF2B5EF4-FFF2-40B4-BE49-F238E27FC236}">
                <a16:creationId xmlns:a16="http://schemas.microsoft.com/office/drawing/2014/main" id="{A1038667-0C3F-4764-A24D-DA9D9B4748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AC2195B-895A-4535-8ECD-9F5B669C5CA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0" name="Rectangle 28">
            <a:extLst>
              <a:ext uri="{FF2B5EF4-FFF2-40B4-BE49-F238E27FC236}">
                <a16:creationId xmlns:a16="http://schemas.microsoft.com/office/drawing/2014/main" id="{571EEFCA-9235-4BC2-85C3-A4EC6EE57A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49834DA7-83B0-4BD1-8173-2D214B3E7188}"/>
              </a:ext>
            </a:extLst>
          </p:cNvPr>
          <p:cNvPicPr>
            <a:picLocks noChangeAspect="1"/>
          </p:cNvPicPr>
          <p:nvPr/>
        </p:nvPicPr>
        <p:blipFill>
          <a:blip r:embed="rId6"/>
          <a:stretch>
            <a:fillRect/>
          </a:stretch>
        </p:blipFill>
        <p:spPr>
          <a:xfrm>
            <a:off x="5099921" y="1219199"/>
            <a:ext cx="6989218" cy="4727331"/>
          </a:xfrm>
          <a:prstGeom prst="rect">
            <a:avLst/>
          </a:prstGeom>
          <a:ln>
            <a:noFill/>
          </a:ln>
          <a:effectLst>
            <a:outerShdw blurRad="76200" dist="63500" dir="5040000" algn="tl" rotWithShape="0">
              <a:srgbClr val="000000">
                <a:alpha val="41000"/>
              </a:srgbClr>
            </a:outerShdw>
          </a:effectLst>
        </p:spPr>
      </p:pic>
      <p:sp>
        <p:nvSpPr>
          <p:cNvPr id="6" name="TextBox 5">
            <a:extLst>
              <a:ext uri="{FF2B5EF4-FFF2-40B4-BE49-F238E27FC236}">
                <a16:creationId xmlns:a16="http://schemas.microsoft.com/office/drawing/2014/main" id="{249EE080-EC91-4E69-9437-90A8472A2F63}"/>
              </a:ext>
            </a:extLst>
          </p:cNvPr>
          <p:cNvSpPr txBox="1"/>
          <p:nvPr/>
        </p:nvSpPr>
        <p:spPr>
          <a:xfrm>
            <a:off x="680322" y="2063262"/>
            <a:ext cx="3739278" cy="266113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a:latin typeface="+mj-lt"/>
                <a:ea typeface="+mj-ea"/>
                <a:cs typeface="+mj-cs"/>
              </a:rPr>
              <a:t>Pizza as a Service</a:t>
            </a:r>
          </a:p>
        </p:txBody>
      </p:sp>
    </p:spTree>
    <p:extLst>
      <p:ext uri="{BB962C8B-B14F-4D97-AF65-F5344CB8AC3E}">
        <p14:creationId xmlns:p14="http://schemas.microsoft.com/office/powerpoint/2010/main" val="99649539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122509</TotalTime>
  <Words>1752</Words>
  <Application>Microsoft Macintosh PowerPoint</Application>
  <PresentationFormat>Widescreen</PresentationFormat>
  <Paragraphs>272</Paragraphs>
  <Slides>31</Slides>
  <Notes>18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Segoe UI Light</vt:lpstr>
      <vt:lpstr>Segoe UI Semibold</vt:lpstr>
      <vt:lpstr>Trebuchet MS</vt:lpstr>
      <vt:lpstr>Wingdings</vt:lpstr>
      <vt:lpstr>Berlin</vt:lpstr>
      <vt:lpstr>Azure Basics for the DBA</vt:lpstr>
      <vt:lpstr>Who Am I?</vt:lpstr>
      <vt:lpstr>PowerPoint Presentation</vt:lpstr>
      <vt:lpstr>Quick Check</vt:lpstr>
      <vt:lpstr>Agenda</vt:lpstr>
      <vt:lpstr>The Cloud</vt:lpstr>
      <vt:lpstr>Terminology </vt:lpstr>
      <vt:lpstr>Terminology</vt:lpstr>
      <vt:lpstr>PowerPoint Presentation</vt:lpstr>
      <vt:lpstr>Geographies/Regions</vt:lpstr>
      <vt:lpstr>Quincy, WA</vt:lpstr>
      <vt:lpstr>Regions</vt:lpstr>
      <vt:lpstr>Networking</vt:lpstr>
      <vt:lpstr>Networking</vt:lpstr>
      <vt:lpstr>Data Security</vt:lpstr>
      <vt:lpstr>Azure Virtual Machines </vt:lpstr>
      <vt:lpstr>Azure Virtual Machines </vt:lpstr>
      <vt:lpstr>SQL DB</vt:lpstr>
      <vt:lpstr>SQL DB</vt:lpstr>
      <vt:lpstr>SQL DB</vt:lpstr>
      <vt:lpstr>Managed Instances (MI) </vt:lpstr>
      <vt:lpstr>It really looks like…</vt:lpstr>
      <vt:lpstr>Command Line</vt:lpstr>
      <vt:lpstr>Demo</vt:lpstr>
      <vt:lpstr>Gotchas</vt:lpstr>
      <vt:lpstr>Mobile Capabilities</vt:lpstr>
      <vt:lpstr>Getting Started</vt:lpstr>
      <vt:lpstr>Resources</vt:lpstr>
      <vt:lpstr>Questions </vt:lpstr>
      <vt:lpstr>SQL Summit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Databaseology 201</dc:title>
  <dc:subject/>
  <dc:creator>morehousej</dc:creator>
  <cp:keywords/>
  <dc:description/>
  <cp:lastModifiedBy>John Morehouse</cp:lastModifiedBy>
  <cp:revision>1686</cp:revision>
  <cp:lastPrinted>2016-12-03T18:27:07Z</cp:lastPrinted>
  <dcterms:created xsi:type="dcterms:W3CDTF">2010-07-23T19:37:14Z</dcterms:created>
  <dcterms:modified xsi:type="dcterms:W3CDTF">2019-02-01T16:18:40Z</dcterms:modified>
  <cp:category/>
</cp:coreProperties>
</file>